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Avenir" panose="02000503020000020003" pitchFamily="2" charset="0"/>
      <p:regular r:id="rId29"/>
      <p:italic r:id="rId30"/>
    </p:embeddedFont>
    <p:embeddedFont>
      <p:font typeface="Calibri" panose="020F0502020204030204" pitchFamily="34"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AEDD78-8153-422B-B59D-115ACE8D1670}">
  <a:tblStyle styleId="{8BAEDD78-8153-422B-B59D-115ACE8D16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67"/>
    <p:restoredTop sz="94660"/>
  </p:normalViewPr>
  <p:slideViewPr>
    <p:cSldViewPr snapToGrid="0">
      <p:cViewPr varScale="1">
        <p:scale>
          <a:sx n="100" d="100"/>
          <a:sy n="100" d="100"/>
        </p:scale>
        <p:origin x="7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c8330a608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403" name="Google Shape;403;g15c8330a608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5c8330a608_0_8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5c8330a608_0_8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g15c8330a608_0_8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18f5351e13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18f5351e13_0_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218f5351e13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18f5351e13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218f5351e13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9" name="Google Shape;509;g218f5351e13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18f5351e13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218f5351e13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0" name="Google Shape;520;g218f5351e13_0_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18f5351e13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218f5351e13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31" name="Google Shape;531;g218f5351e13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18f5351e13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g218f5351e13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40" name="Google Shape;540;g218f5351e13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18f5351e13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g218f5351e13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0" name="Google Shape;550;g218f5351e13_0_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18f5351e13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218f5351e13_0_10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0" name="Google Shape;560;g218f5351e13_0_1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5c8330a608_0_1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5c8330a608_0_11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g15c8330a608_0_11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18f5351e13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g218f5351e13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81" name="Google Shape;581;g218f5351e13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5c8330a608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5c8330a608_0_3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g15c8330a608_0_3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5c8330a608_0_1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5c8330a608_0_11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5c8330a608_0_11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5c8330a608_0_1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5c8330a608_0_11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8" name="Google Shape;608;g15c8330a608_0_11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5c8330a608_0_1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5c8330a608_0_119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15c8330a608_0_1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18f5351e13_0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18f5351e13_0_1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g218f5351e13_0_1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5c8330a608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5c8330a608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5c8330a608_0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5c8330a608_0_6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0" name="Google Shape;640;g15c8330a608_0_6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48" name="Google Shape;648;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5c8330a608_0_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15c8330a608_0_3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18" name="Google Shape;418;g15c8330a608_0_3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400"/>
              </a:spcBef>
              <a:spcAft>
                <a:spcPts val="0"/>
              </a:spcAft>
              <a:buClr>
                <a:schemeClr val="dk1"/>
              </a:buClr>
              <a:buSzPts val="1100"/>
              <a:buFont typeface="Arial"/>
              <a:buNone/>
            </a:pPr>
            <a:r>
              <a:rPr lang="en-US" sz="1150">
                <a:highlight>
                  <a:srgbClr val="FFFFFF"/>
                </a:highlight>
                <a:latin typeface="Verdana"/>
                <a:ea typeface="Verdana"/>
                <a:cs typeface="Verdana"/>
                <a:sym typeface="Verdana"/>
              </a:rPr>
              <a:t>Before the Flexbox Layout module, there were four layout modes:</a:t>
            </a:r>
            <a:endParaRPr sz="1150">
              <a:highlight>
                <a:srgbClr val="FFFFFF"/>
              </a:highlight>
              <a:latin typeface="Verdana"/>
              <a:ea typeface="Verdana"/>
              <a:cs typeface="Verdana"/>
              <a:sym typeface="Verdana"/>
            </a:endParaRPr>
          </a:p>
          <a:p>
            <a:pPr marL="457200" lvl="0" indent="-301625" algn="l" rtl="0">
              <a:lnSpc>
                <a:spcPct val="100000"/>
              </a:lnSpc>
              <a:spcBef>
                <a:spcPts val="0"/>
              </a:spcBef>
              <a:spcAft>
                <a:spcPts val="0"/>
              </a:spcAft>
              <a:buClr>
                <a:schemeClr val="dk1"/>
              </a:buClr>
              <a:buSzPts val="1150"/>
              <a:buFont typeface="Verdana"/>
              <a:buChar char="●"/>
            </a:pPr>
            <a:r>
              <a:rPr lang="en-US" sz="1150">
                <a:highlight>
                  <a:srgbClr val="FFFFFF"/>
                </a:highlight>
                <a:latin typeface="Verdana"/>
                <a:ea typeface="Verdana"/>
                <a:cs typeface="Verdana"/>
                <a:sym typeface="Verdana"/>
              </a:rPr>
              <a:t>Block, for sections in a webpage</a:t>
            </a:r>
            <a:endParaRPr sz="1150">
              <a:highlight>
                <a:srgbClr val="FFFFFF"/>
              </a:highlight>
              <a:latin typeface="Verdana"/>
              <a:ea typeface="Verdana"/>
              <a:cs typeface="Verdana"/>
              <a:sym typeface="Verdana"/>
            </a:endParaRPr>
          </a:p>
          <a:p>
            <a:pPr marL="457200" lvl="0" indent="-301625" algn="l" rtl="0">
              <a:lnSpc>
                <a:spcPct val="100000"/>
              </a:lnSpc>
              <a:spcBef>
                <a:spcPts val="1100"/>
              </a:spcBef>
              <a:spcAft>
                <a:spcPts val="0"/>
              </a:spcAft>
              <a:buClr>
                <a:schemeClr val="dk1"/>
              </a:buClr>
              <a:buSzPts val="1150"/>
              <a:buFont typeface="Verdana"/>
              <a:buChar char="●"/>
            </a:pPr>
            <a:r>
              <a:rPr lang="en-US" sz="1150">
                <a:highlight>
                  <a:srgbClr val="FFFFFF"/>
                </a:highlight>
                <a:latin typeface="Verdana"/>
                <a:ea typeface="Verdana"/>
                <a:cs typeface="Verdana"/>
                <a:sym typeface="Verdana"/>
              </a:rPr>
              <a:t>Inline, for text</a:t>
            </a:r>
            <a:endParaRPr sz="1150">
              <a:highlight>
                <a:srgbClr val="FFFFFF"/>
              </a:highlight>
              <a:latin typeface="Verdana"/>
              <a:ea typeface="Verdana"/>
              <a:cs typeface="Verdana"/>
              <a:sym typeface="Verdana"/>
            </a:endParaRPr>
          </a:p>
          <a:p>
            <a:pPr marL="457200" lvl="0" indent="-301625" algn="l" rtl="0">
              <a:lnSpc>
                <a:spcPct val="100000"/>
              </a:lnSpc>
              <a:spcBef>
                <a:spcPts val="0"/>
              </a:spcBef>
              <a:spcAft>
                <a:spcPts val="0"/>
              </a:spcAft>
              <a:buClr>
                <a:schemeClr val="dk1"/>
              </a:buClr>
              <a:buSzPts val="1150"/>
              <a:buFont typeface="Verdana"/>
              <a:buChar char="●"/>
            </a:pPr>
            <a:r>
              <a:rPr lang="en-US" sz="1150">
                <a:highlight>
                  <a:srgbClr val="FFFFFF"/>
                </a:highlight>
                <a:latin typeface="Verdana"/>
                <a:ea typeface="Verdana"/>
                <a:cs typeface="Verdana"/>
                <a:sym typeface="Verdana"/>
              </a:rPr>
              <a:t>Table, for two-dimensional table data</a:t>
            </a:r>
            <a:endParaRPr sz="1150">
              <a:highlight>
                <a:srgbClr val="FFFFFF"/>
              </a:highlight>
              <a:latin typeface="Verdana"/>
              <a:ea typeface="Verdana"/>
              <a:cs typeface="Verdana"/>
              <a:sym typeface="Verdana"/>
            </a:endParaRPr>
          </a:p>
          <a:p>
            <a:pPr marL="457200" lvl="0" indent="-301625" algn="l" rtl="0">
              <a:lnSpc>
                <a:spcPct val="100000"/>
              </a:lnSpc>
              <a:spcBef>
                <a:spcPts val="0"/>
              </a:spcBef>
              <a:spcAft>
                <a:spcPts val="0"/>
              </a:spcAft>
              <a:buClr>
                <a:schemeClr val="dk1"/>
              </a:buClr>
              <a:buSzPts val="1150"/>
              <a:buFont typeface="Verdana"/>
              <a:buChar char="●"/>
            </a:pPr>
            <a:r>
              <a:rPr lang="en-US" sz="1150">
                <a:highlight>
                  <a:srgbClr val="FFFFFF"/>
                </a:highlight>
                <a:latin typeface="Verdana"/>
                <a:ea typeface="Verdana"/>
                <a:cs typeface="Verdana"/>
                <a:sym typeface="Verdana"/>
              </a:rPr>
              <a:t>Positioned, for explicit position of an element</a:t>
            </a:r>
            <a:endParaRPr sz="1150">
              <a:highlight>
                <a:srgbClr val="FFFFFF"/>
              </a:highlight>
              <a:latin typeface="Verdana"/>
              <a:ea typeface="Verdana"/>
              <a:cs typeface="Verdana"/>
              <a:sym typeface="Verdana"/>
            </a:endParaRPr>
          </a:p>
          <a:p>
            <a:pPr marL="0" lvl="0" indent="0" algn="l" rtl="0">
              <a:lnSpc>
                <a:spcPct val="100000"/>
              </a:lnSpc>
              <a:spcBef>
                <a:spcPts val="1400"/>
              </a:spcBef>
              <a:spcAft>
                <a:spcPts val="1400"/>
              </a:spcAft>
              <a:buSzPts val="1100"/>
              <a:buNone/>
            </a:pPr>
            <a:r>
              <a:rPr lang="en-US" sz="1150">
                <a:highlight>
                  <a:srgbClr val="FFFFFF"/>
                </a:highlight>
                <a:latin typeface="Verdana"/>
                <a:ea typeface="Verdana"/>
                <a:cs typeface="Verdana"/>
                <a:sym typeface="Verdana"/>
              </a:rPr>
              <a:t>The Flexible Box Layout Module, makes it easier to design flexible responsive layout structure without using float or positioning.</a:t>
            </a:r>
            <a:endParaRPr/>
          </a:p>
        </p:txBody>
      </p:sp>
      <p:sp>
        <p:nvSpPr>
          <p:cNvPr id="426" name="Google Shape;426;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d6f97115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d6f971151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g15d6f97115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c8330a608_0_8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c8330a608_0_8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15c8330a608_0_8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55" name="Google Shape;455;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18f5351e13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218f5351e13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65" name="Google Shape;465;g218f5351e13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18f5351e13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g218f5351e13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75" name="Google Shape;475;g218f5351e13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42"/>
        <p:cNvGrpSpPr/>
        <p:nvPr/>
      </p:nvGrpSpPr>
      <p:grpSpPr>
        <a:xfrm>
          <a:off x="0" y="0"/>
          <a:ext cx="0" cy="0"/>
          <a:chOff x="0" y="0"/>
          <a:chExt cx="0" cy="0"/>
        </a:xfrm>
      </p:grpSpPr>
      <p:sp>
        <p:nvSpPr>
          <p:cNvPr id="43" name="Google Shape;43;p2"/>
          <p:cNvSpPr/>
          <p:nvPr/>
        </p:nvSpPr>
        <p:spPr>
          <a:xfrm>
            <a:off x="0" y="1572833"/>
            <a:ext cx="12192000" cy="4127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2"/>
          <p:cNvSpPr txBox="1">
            <a:spLocks noGrp="1"/>
          </p:cNvSpPr>
          <p:nvPr>
            <p:ph type="title"/>
          </p:nvPr>
        </p:nvSpPr>
        <p:spPr>
          <a:xfrm>
            <a:off x="1054950" y="2303500"/>
            <a:ext cx="10082100" cy="1917600"/>
          </a:xfrm>
          <a:prstGeom prst="rect">
            <a:avLst/>
          </a:prstGeom>
        </p:spPr>
        <p:txBody>
          <a:bodyPr spcFirstLastPara="1" wrap="square" lIns="121900" tIns="121900" rIns="121900" bIns="121900" anchor="t" anchorCtr="0">
            <a:noAutofit/>
          </a:bodyPr>
          <a:lstStyle>
            <a:lvl1pPr lvl="0" algn="ctr">
              <a:spcBef>
                <a:spcPts val="0"/>
              </a:spcBef>
              <a:spcAft>
                <a:spcPts val="0"/>
              </a:spcAft>
              <a:buClr>
                <a:srgbClr val="FEC14F"/>
              </a:buClr>
              <a:buSzPts val="3800"/>
              <a:buFont typeface="Century Gothic"/>
              <a:buNone/>
              <a:defRPr sz="3800" b="1">
                <a:solidFill>
                  <a:srgbClr val="FEC14F"/>
                </a:solidFill>
                <a:latin typeface="Century Gothic"/>
                <a:ea typeface="Century Gothic"/>
                <a:cs typeface="Century Gothic"/>
                <a:sym typeface="Century Gothic"/>
              </a:defRPr>
            </a:lvl1pPr>
            <a:lvl2pPr lvl="1" algn="ctr">
              <a:spcBef>
                <a:spcPts val="0"/>
              </a:spcBef>
              <a:spcAft>
                <a:spcPts val="0"/>
              </a:spcAft>
              <a:buClr>
                <a:srgbClr val="FEC14F"/>
              </a:buClr>
              <a:buSzPts val="4800"/>
              <a:buNone/>
              <a:defRPr sz="4800">
                <a:solidFill>
                  <a:srgbClr val="FEC14F"/>
                </a:solidFill>
              </a:defRPr>
            </a:lvl2pPr>
            <a:lvl3pPr lvl="2" algn="ctr">
              <a:spcBef>
                <a:spcPts val="0"/>
              </a:spcBef>
              <a:spcAft>
                <a:spcPts val="0"/>
              </a:spcAft>
              <a:buClr>
                <a:srgbClr val="FEC14F"/>
              </a:buClr>
              <a:buSzPts val="4800"/>
              <a:buNone/>
              <a:defRPr sz="4800">
                <a:solidFill>
                  <a:srgbClr val="FEC14F"/>
                </a:solidFill>
              </a:defRPr>
            </a:lvl3pPr>
            <a:lvl4pPr lvl="3" algn="ctr">
              <a:spcBef>
                <a:spcPts val="0"/>
              </a:spcBef>
              <a:spcAft>
                <a:spcPts val="0"/>
              </a:spcAft>
              <a:buClr>
                <a:srgbClr val="FEC14F"/>
              </a:buClr>
              <a:buSzPts val="4800"/>
              <a:buNone/>
              <a:defRPr sz="4800">
                <a:solidFill>
                  <a:srgbClr val="FEC14F"/>
                </a:solidFill>
              </a:defRPr>
            </a:lvl4pPr>
            <a:lvl5pPr lvl="4" algn="ctr">
              <a:spcBef>
                <a:spcPts val="0"/>
              </a:spcBef>
              <a:spcAft>
                <a:spcPts val="0"/>
              </a:spcAft>
              <a:buClr>
                <a:srgbClr val="FEC14F"/>
              </a:buClr>
              <a:buSzPts val="4800"/>
              <a:buNone/>
              <a:defRPr sz="4800">
                <a:solidFill>
                  <a:srgbClr val="FEC14F"/>
                </a:solidFill>
              </a:defRPr>
            </a:lvl5pPr>
            <a:lvl6pPr lvl="5" algn="ctr">
              <a:spcBef>
                <a:spcPts val="0"/>
              </a:spcBef>
              <a:spcAft>
                <a:spcPts val="0"/>
              </a:spcAft>
              <a:buClr>
                <a:srgbClr val="FEC14F"/>
              </a:buClr>
              <a:buSzPts val="4800"/>
              <a:buNone/>
              <a:defRPr sz="4800">
                <a:solidFill>
                  <a:srgbClr val="FEC14F"/>
                </a:solidFill>
              </a:defRPr>
            </a:lvl6pPr>
            <a:lvl7pPr lvl="6" algn="ctr">
              <a:spcBef>
                <a:spcPts val="0"/>
              </a:spcBef>
              <a:spcAft>
                <a:spcPts val="0"/>
              </a:spcAft>
              <a:buClr>
                <a:srgbClr val="FEC14F"/>
              </a:buClr>
              <a:buSzPts val="4800"/>
              <a:buNone/>
              <a:defRPr sz="4800">
                <a:solidFill>
                  <a:srgbClr val="FEC14F"/>
                </a:solidFill>
              </a:defRPr>
            </a:lvl7pPr>
            <a:lvl8pPr lvl="7" algn="ctr">
              <a:spcBef>
                <a:spcPts val="0"/>
              </a:spcBef>
              <a:spcAft>
                <a:spcPts val="0"/>
              </a:spcAft>
              <a:buClr>
                <a:srgbClr val="FEC14F"/>
              </a:buClr>
              <a:buSzPts val="4800"/>
              <a:buNone/>
              <a:defRPr sz="4800">
                <a:solidFill>
                  <a:srgbClr val="FEC14F"/>
                </a:solidFill>
              </a:defRPr>
            </a:lvl8pPr>
            <a:lvl9pPr lvl="8" algn="ctr">
              <a:spcBef>
                <a:spcPts val="0"/>
              </a:spcBef>
              <a:spcAft>
                <a:spcPts val="0"/>
              </a:spcAft>
              <a:buClr>
                <a:srgbClr val="FEC14F"/>
              </a:buClr>
              <a:buSzPts val="4800"/>
              <a:buNone/>
              <a:defRPr sz="4800">
                <a:solidFill>
                  <a:srgbClr val="FEC14F"/>
                </a:solidFill>
              </a:defRPr>
            </a:lvl9pPr>
          </a:lstStyle>
          <a:p>
            <a:endParaRPr/>
          </a:p>
        </p:txBody>
      </p:sp>
      <p:sp>
        <p:nvSpPr>
          <p:cNvPr id="45" name="Google Shape;45;p2"/>
          <p:cNvSpPr/>
          <p:nvPr/>
        </p:nvSpPr>
        <p:spPr>
          <a:xfrm rot="10800000">
            <a:off x="3562533" y="4262593"/>
            <a:ext cx="4862564" cy="1578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rgbClr val="9FC5E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eatures">
  <p:cSld name="CUSTOM_3">
    <p:spTree>
      <p:nvGrpSpPr>
        <p:cNvPr id="1" name="Shape 95"/>
        <p:cNvGrpSpPr/>
        <p:nvPr/>
      </p:nvGrpSpPr>
      <p:grpSpPr>
        <a:xfrm>
          <a:off x="0" y="0"/>
          <a:ext cx="0" cy="0"/>
          <a:chOff x="0" y="0"/>
          <a:chExt cx="0" cy="0"/>
        </a:xfrm>
      </p:grpSpPr>
      <p:sp>
        <p:nvSpPr>
          <p:cNvPr id="96" name="Google Shape;96;p11"/>
          <p:cNvSpPr txBox="1">
            <a:spLocks noGrp="1"/>
          </p:cNvSpPr>
          <p:nvPr>
            <p:ph type="title"/>
          </p:nvPr>
        </p:nvSpPr>
        <p:spPr>
          <a:xfrm>
            <a:off x="647433" y="899933"/>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300"/>
              <a:buNone/>
              <a:defRPr b="1"/>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97" name="Google Shape;97;p11"/>
          <p:cNvSpPr/>
          <p:nvPr/>
        </p:nvSpPr>
        <p:spPr>
          <a:xfrm>
            <a:off x="647433" y="1970433"/>
            <a:ext cx="3190800" cy="3776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 name="Google Shape;98;p11"/>
          <p:cNvSpPr/>
          <p:nvPr/>
        </p:nvSpPr>
        <p:spPr>
          <a:xfrm>
            <a:off x="4125567" y="1970433"/>
            <a:ext cx="7389300" cy="3776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 name="Google Shape;99;p11"/>
          <p:cNvSpPr>
            <a:spLocks noGrp="1"/>
          </p:cNvSpPr>
          <p:nvPr>
            <p:ph type="pic" idx="2"/>
          </p:nvPr>
        </p:nvSpPr>
        <p:spPr>
          <a:xfrm>
            <a:off x="1149400" y="2421967"/>
            <a:ext cx="2258100" cy="2853300"/>
          </a:xfrm>
          <a:prstGeom prst="roundRect">
            <a:avLst>
              <a:gd name="adj" fmla="val 16667"/>
            </a:avLst>
          </a:prstGeom>
          <a:noFill/>
          <a:ln>
            <a:noFill/>
          </a:ln>
        </p:spPr>
      </p:sp>
      <p:sp>
        <p:nvSpPr>
          <p:cNvPr id="100" name="Google Shape;100;p11"/>
          <p:cNvSpPr txBox="1">
            <a:spLocks noGrp="1"/>
          </p:cNvSpPr>
          <p:nvPr>
            <p:ph type="body" idx="1"/>
          </p:nvPr>
        </p:nvSpPr>
        <p:spPr>
          <a:xfrm>
            <a:off x="4536067" y="2421967"/>
            <a:ext cx="6629700" cy="3017100"/>
          </a:xfrm>
          <a:prstGeom prst="rect">
            <a:avLst/>
          </a:prstGeom>
        </p:spPr>
        <p:txBody>
          <a:bodyPr spcFirstLastPara="1" wrap="square" lIns="121900" tIns="121900" rIns="121900" bIns="121900" anchor="t" anchorCtr="0">
            <a:normAutofit/>
          </a:bodyPr>
          <a:lstStyle>
            <a:lvl1pPr marL="457200" lvl="0" indent="-361950">
              <a:spcBef>
                <a:spcPts val="0"/>
              </a:spcBef>
              <a:spcAft>
                <a:spcPts val="0"/>
              </a:spcAft>
              <a:buClr>
                <a:schemeClr val="lt1"/>
              </a:buClr>
              <a:buSzPts val="2100"/>
              <a:buChar char="●"/>
              <a:defRPr>
                <a:solidFill>
                  <a:schemeClr val="lt1"/>
                </a:solidFill>
              </a:defRPr>
            </a:lvl1pPr>
            <a:lvl2pPr marL="914400" lvl="1" indent="-349250">
              <a:spcBef>
                <a:spcPts val="0"/>
              </a:spcBef>
              <a:spcAft>
                <a:spcPts val="0"/>
              </a:spcAft>
              <a:buClr>
                <a:schemeClr val="lt1"/>
              </a:buClr>
              <a:buSzPts val="1900"/>
              <a:buChar char="○"/>
              <a:defRPr>
                <a:solidFill>
                  <a:schemeClr val="lt1"/>
                </a:solidFill>
              </a:defRPr>
            </a:lvl2pPr>
            <a:lvl3pPr marL="1371600" lvl="2" indent="-349250">
              <a:spcBef>
                <a:spcPts val="0"/>
              </a:spcBef>
              <a:spcAft>
                <a:spcPts val="0"/>
              </a:spcAft>
              <a:buClr>
                <a:schemeClr val="lt1"/>
              </a:buClr>
              <a:buSzPts val="1900"/>
              <a:buChar char="■"/>
              <a:defRPr>
                <a:solidFill>
                  <a:schemeClr val="lt1"/>
                </a:solidFill>
              </a:defRPr>
            </a:lvl3pPr>
            <a:lvl4pPr marL="1828800" lvl="3" indent="-349250">
              <a:spcBef>
                <a:spcPts val="0"/>
              </a:spcBef>
              <a:spcAft>
                <a:spcPts val="0"/>
              </a:spcAft>
              <a:buClr>
                <a:schemeClr val="lt1"/>
              </a:buClr>
              <a:buSzPts val="1900"/>
              <a:buChar char="●"/>
              <a:defRPr>
                <a:solidFill>
                  <a:schemeClr val="lt1"/>
                </a:solidFill>
              </a:defRPr>
            </a:lvl4pPr>
            <a:lvl5pPr marL="2286000" lvl="4" indent="-349250">
              <a:spcBef>
                <a:spcPts val="0"/>
              </a:spcBef>
              <a:spcAft>
                <a:spcPts val="0"/>
              </a:spcAft>
              <a:buClr>
                <a:schemeClr val="lt1"/>
              </a:buClr>
              <a:buSzPts val="1900"/>
              <a:buChar char="○"/>
              <a:defRPr>
                <a:solidFill>
                  <a:schemeClr val="lt1"/>
                </a:solidFill>
              </a:defRPr>
            </a:lvl5pPr>
            <a:lvl6pPr marL="2743200" lvl="5" indent="-349250">
              <a:spcBef>
                <a:spcPts val="0"/>
              </a:spcBef>
              <a:spcAft>
                <a:spcPts val="0"/>
              </a:spcAft>
              <a:buClr>
                <a:schemeClr val="lt1"/>
              </a:buClr>
              <a:buSzPts val="1900"/>
              <a:buChar char="■"/>
              <a:defRPr>
                <a:solidFill>
                  <a:schemeClr val="lt1"/>
                </a:solidFill>
              </a:defRPr>
            </a:lvl6pPr>
            <a:lvl7pPr marL="3200400" lvl="6" indent="-349250">
              <a:spcBef>
                <a:spcPts val="0"/>
              </a:spcBef>
              <a:spcAft>
                <a:spcPts val="0"/>
              </a:spcAft>
              <a:buClr>
                <a:schemeClr val="lt1"/>
              </a:buClr>
              <a:buSzPts val="1900"/>
              <a:buChar char="●"/>
              <a:defRPr>
                <a:solidFill>
                  <a:schemeClr val="lt1"/>
                </a:solidFill>
              </a:defRPr>
            </a:lvl7pPr>
            <a:lvl8pPr marL="3657600" lvl="7" indent="-349250">
              <a:spcBef>
                <a:spcPts val="0"/>
              </a:spcBef>
              <a:spcAft>
                <a:spcPts val="0"/>
              </a:spcAft>
              <a:buClr>
                <a:schemeClr val="lt1"/>
              </a:buClr>
              <a:buSzPts val="1900"/>
              <a:buChar char="○"/>
              <a:defRPr>
                <a:solidFill>
                  <a:schemeClr val="lt1"/>
                </a:solidFill>
              </a:defRPr>
            </a:lvl8pPr>
            <a:lvl9pPr marL="4114800" lvl="8" indent="-349250">
              <a:spcBef>
                <a:spcPts val="0"/>
              </a:spcBef>
              <a:spcAft>
                <a:spcPts val="0"/>
              </a:spcAft>
              <a:buClr>
                <a:schemeClr val="lt1"/>
              </a:buClr>
              <a:buSzPts val="1900"/>
              <a:buChar char="■"/>
              <a:defRPr>
                <a:solidFill>
                  <a:schemeClr val="lt1"/>
                </a:solidFill>
              </a:defRPr>
            </a:lvl9pPr>
          </a:lstStyle>
          <a:p>
            <a:endParaRPr/>
          </a:p>
        </p:txBody>
      </p:sp>
      <p:sp>
        <p:nvSpPr>
          <p:cNvPr id="101" name="Google Shape;101;p11"/>
          <p:cNvSpPr/>
          <p:nvPr/>
        </p:nvSpPr>
        <p:spPr>
          <a:xfrm>
            <a:off x="0" y="0"/>
            <a:ext cx="286500" cy="68580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1"/>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3"/>
        <p:cNvGrpSpPr/>
        <p:nvPr/>
      </p:nvGrpSpPr>
      <p:grpSpPr>
        <a:xfrm>
          <a:off x="0" y="0"/>
          <a:ext cx="0" cy="0"/>
          <a:chOff x="0" y="0"/>
          <a:chExt cx="0" cy="0"/>
        </a:xfrm>
      </p:grpSpPr>
      <p:sp>
        <p:nvSpPr>
          <p:cNvPr id="104" name="Google Shape;104;p12"/>
          <p:cNvSpPr txBox="1">
            <a:spLocks noGrp="1"/>
          </p:cNvSpPr>
          <p:nvPr>
            <p:ph type="title"/>
          </p:nvPr>
        </p:nvSpPr>
        <p:spPr>
          <a:xfrm>
            <a:off x="653667" y="600200"/>
            <a:ext cx="11220900" cy="5454300"/>
          </a:xfrm>
          <a:prstGeom prst="rect">
            <a:avLst/>
          </a:prstGeom>
        </p:spPr>
        <p:txBody>
          <a:bodyPr spcFirstLastPara="1" wrap="square" lIns="121900" tIns="121900" rIns="121900" bIns="121900" anchor="ctr" anchorCtr="0">
            <a:spAutoFit/>
          </a:bodyPr>
          <a:lstStyle>
            <a:lvl1pPr lvl="0">
              <a:spcBef>
                <a:spcPts val="0"/>
              </a:spcBef>
              <a:spcAft>
                <a:spcPts val="0"/>
              </a:spcAft>
              <a:buClr>
                <a:srgbClr val="0079C0"/>
              </a:buClr>
              <a:buSzPts val="6300"/>
              <a:buChar char="●"/>
              <a:defRPr sz="6300" b="1">
                <a:solidFill>
                  <a:srgbClr val="0079C0"/>
                </a:solidFill>
              </a:defRPr>
            </a:lvl1pPr>
            <a:lvl2pPr lvl="1">
              <a:spcBef>
                <a:spcPts val="0"/>
              </a:spcBef>
              <a:spcAft>
                <a:spcPts val="0"/>
              </a:spcAft>
              <a:buSzPts val="6400"/>
              <a:buChar char="○"/>
              <a:defRPr sz="6400"/>
            </a:lvl2pPr>
            <a:lvl3pPr lvl="2">
              <a:spcBef>
                <a:spcPts val="0"/>
              </a:spcBef>
              <a:spcAft>
                <a:spcPts val="0"/>
              </a:spcAft>
              <a:buSzPts val="6400"/>
              <a:buChar char="■"/>
              <a:defRPr sz="6400"/>
            </a:lvl3pPr>
            <a:lvl4pPr lvl="3">
              <a:spcBef>
                <a:spcPts val="0"/>
              </a:spcBef>
              <a:spcAft>
                <a:spcPts val="0"/>
              </a:spcAft>
              <a:buSzPts val="6400"/>
              <a:buChar char="●"/>
              <a:defRPr sz="6400"/>
            </a:lvl4pPr>
            <a:lvl5pPr lvl="4">
              <a:spcBef>
                <a:spcPts val="0"/>
              </a:spcBef>
              <a:spcAft>
                <a:spcPts val="0"/>
              </a:spcAft>
              <a:buSzPts val="6400"/>
              <a:buChar char="○"/>
              <a:defRPr sz="6400"/>
            </a:lvl5pPr>
            <a:lvl6pPr lvl="5">
              <a:spcBef>
                <a:spcPts val="0"/>
              </a:spcBef>
              <a:spcAft>
                <a:spcPts val="0"/>
              </a:spcAft>
              <a:buSzPts val="6400"/>
              <a:buChar char="■"/>
              <a:defRPr sz="6400"/>
            </a:lvl6pPr>
            <a:lvl7pPr lvl="6">
              <a:spcBef>
                <a:spcPts val="0"/>
              </a:spcBef>
              <a:spcAft>
                <a:spcPts val="0"/>
              </a:spcAft>
              <a:buSzPts val="6400"/>
              <a:buChar char="●"/>
              <a:defRPr sz="6400"/>
            </a:lvl7pPr>
            <a:lvl8pPr lvl="7">
              <a:spcBef>
                <a:spcPts val="0"/>
              </a:spcBef>
              <a:spcAft>
                <a:spcPts val="0"/>
              </a:spcAft>
              <a:buSzPts val="6400"/>
              <a:buChar char="○"/>
              <a:defRPr sz="6400"/>
            </a:lvl8pPr>
            <a:lvl9pPr lvl="8">
              <a:spcBef>
                <a:spcPts val="0"/>
              </a:spcBef>
              <a:spcAft>
                <a:spcPts val="0"/>
              </a:spcAft>
              <a:buSzPts val="6400"/>
              <a:buChar char="■"/>
              <a:defRPr sz="6400"/>
            </a:lvl9pPr>
          </a:lstStyle>
          <a:p>
            <a:endParaRPr/>
          </a:p>
        </p:txBody>
      </p:sp>
      <p:sp>
        <p:nvSpPr>
          <p:cNvPr id="105" name="Google Shape;105;p12"/>
          <p:cNvSpPr/>
          <p:nvPr/>
        </p:nvSpPr>
        <p:spPr>
          <a:xfrm>
            <a:off x="0" y="0"/>
            <a:ext cx="286500" cy="68580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 name="Google Shape;106;p12"/>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13"/>
          <p:cNvSpPr/>
          <p:nvPr/>
        </p:nvSpPr>
        <p:spPr>
          <a:xfrm>
            <a:off x="0" y="0"/>
            <a:ext cx="286500" cy="68580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3"/>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_1">
    <p:bg>
      <p:bgPr>
        <a:blipFill>
          <a:blip r:embed="rId2">
            <a:alphaModFix/>
          </a:blip>
          <a:stretch>
            <a:fillRect/>
          </a:stretch>
        </a:blipFill>
        <a:effectLst/>
      </p:bgPr>
    </p:bg>
    <p:spTree>
      <p:nvGrpSpPr>
        <p:cNvPr id="1" name="Shape 110"/>
        <p:cNvGrpSpPr/>
        <p:nvPr/>
      </p:nvGrpSpPr>
      <p:grpSpPr>
        <a:xfrm>
          <a:off x="0" y="0"/>
          <a:ext cx="0" cy="0"/>
          <a:chOff x="0" y="0"/>
          <a:chExt cx="0" cy="0"/>
        </a:xfrm>
      </p:grpSpPr>
      <p:pic>
        <p:nvPicPr>
          <p:cNvPr id="111" name="Google Shape;111;p14" descr="Celestia-R1---OverlayTitleHD.png"/>
          <p:cNvPicPr preferRelativeResize="0"/>
          <p:nvPr/>
        </p:nvPicPr>
        <p:blipFill rotWithShape="1">
          <a:blip r:embed="rId3">
            <a:alphaModFix/>
          </a:blip>
          <a:srcRect/>
          <a:stretch/>
        </p:blipFill>
        <p:spPr>
          <a:xfrm>
            <a:off x="1" y="0"/>
            <a:ext cx="12187848" cy="6855719"/>
          </a:xfrm>
          <a:prstGeom prst="rect">
            <a:avLst/>
          </a:prstGeom>
          <a:noFill/>
          <a:ln>
            <a:noFill/>
          </a:ln>
        </p:spPr>
      </p:pic>
      <p:sp>
        <p:nvSpPr>
          <p:cNvPr id="112" name="Google Shape;112;p14"/>
          <p:cNvSpPr txBox="1">
            <a:spLocks noGrp="1"/>
          </p:cNvSpPr>
          <p:nvPr>
            <p:ph type="ctrTitle"/>
          </p:nvPr>
        </p:nvSpPr>
        <p:spPr>
          <a:xfrm>
            <a:off x="3962399" y="1964267"/>
            <a:ext cx="7197600" cy="2421600"/>
          </a:xfrm>
          <a:prstGeom prst="rect">
            <a:avLst/>
          </a:prstGeom>
          <a:noFill/>
          <a:ln>
            <a:noFill/>
          </a:ln>
        </p:spPr>
        <p:txBody>
          <a:bodyPr spcFirstLastPara="1" wrap="square" lIns="91425" tIns="91425" rIns="91425" bIns="91425" anchor="b" anchorCtr="0">
            <a:noAutofit/>
          </a:bodyPr>
          <a:lstStyle>
            <a:lvl1pPr marR="0" lvl="0" algn="r" rtl="0">
              <a:lnSpc>
                <a:spcPct val="100000"/>
              </a:lnSpc>
              <a:spcBef>
                <a:spcPts val="0"/>
              </a:spcBef>
              <a:spcAft>
                <a:spcPts val="0"/>
              </a:spcAft>
              <a:buClr>
                <a:schemeClr val="lt1"/>
              </a:buClr>
              <a:buSzPts val="1500"/>
              <a:buFont typeface="Calibri"/>
              <a:buNone/>
              <a:defRPr sz="4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2"/>
              </a:buClr>
              <a:buSzPts val="1500"/>
              <a:buFont typeface="Arial"/>
              <a:buNone/>
              <a:defRPr sz="1900" b="0" i="0" u="none" strike="noStrike" cap="none">
                <a:solidFill>
                  <a:schemeClr val="lt2"/>
                </a:solidFill>
              </a:defRPr>
            </a:lvl2pPr>
            <a:lvl3pPr marR="0" lvl="2" algn="l" rtl="0">
              <a:lnSpc>
                <a:spcPct val="100000"/>
              </a:lnSpc>
              <a:spcBef>
                <a:spcPts val="0"/>
              </a:spcBef>
              <a:spcAft>
                <a:spcPts val="0"/>
              </a:spcAft>
              <a:buClr>
                <a:schemeClr val="lt2"/>
              </a:buClr>
              <a:buSzPts val="1500"/>
              <a:buFont typeface="Arial"/>
              <a:buNone/>
              <a:defRPr sz="1900" b="0" i="0" u="none" strike="noStrike" cap="none">
                <a:solidFill>
                  <a:schemeClr val="lt2"/>
                </a:solidFill>
              </a:defRPr>
            </a:lvl3pPr>
            <a:lvl4pPr marR="0" lvl="3" algn="l" rtl="0">
              <a:lnSpc>
                <a:spcPct val="100000"/>
              </a:lnSpc>
              <a:spcBef>
                <a:spcPts val="0"/>
              </a:spcBef>
              <a:spcAft>
                <a:spcPts val="0"/>
              </a:spcAft>
              <a:buClr>
                <a:schemeClr val="lt2"/>
              </a:buClr>
              <a:buSzPts val="1500"/>
              <a:buFont typeface="Arial"/>
              <a:buNone/>
              <a:defRPr sz="1900" b="0" i="0" u="none" strike="noStrike" cap="none">
                <a:solidFill>
                  <a:schemeClr val="lt2"/>
                </a:solidFill>
              </a:defRPr>
            </a:lvl4pPr>
            <a:lvl5pPr marR="0" lvl="4" algn="l" rtl="0">
              <a:lnSpc>
                <a:spcPct val="100000"/>
              </a:lnSpc>
              <a:spcBef>
                <a:spcPts val="0"/>
              </a:spcBef>
              <a:spcAft>
                <a:spcPts val="0"/>
              </a:spcAft>
              <a:buClr>
                <a:schemeClr val="lt2"/>
              </a:buClr>
              <a:buSzPts val="1500"/>
              <a:buFont typeface="Arial"/>
              <a:buNone/>
              <a:defRPr sz="1900" b="0" i="0" u="none" strike="noStrike" cap="none">
                <a:solidFill>
                  <a:schemeClr val="lt2"/>
                </a:solidFill>
              </a:defRPr>
            </a:lvl5pPr>
            <a:lvl6pPr marR="0" lvl="5" algn="l" rtl="0">
              <a:lnSpc>
                <a:spcPct val="100000"/>
              </a:lnSpc>
              <a:spcBef>
                <a:spcPts val="0"/>
              </a:spcBef>
              <a:spcAft>
                <a:spcPts val="0"/>
              </a:spcAft>
              <a:buClr>
                <a:schemeClr val="lt2"/>
              </a:buClr>
              <a:buSzPts val="1500"/>
              <a:buFont typeface="Arial"/>
              <a:buNone/>
              <a:defRPr sz="1900" b="0" i="0" u="none" strike="noStrike" cap="none">
                <a:solidFill>
                  <a:schemeClr val="lt2"/>
                </a:solidFill>
              </a:defRPr>
            </a:lvl6pPr>
            <a:lvl7pPr marR="0" lvl="6" algn="l" rtl="0">
              <a:lnSpc>
                <a:spcPct val="100000"/>
              </a:lnSpc>
              <a:spcBef>
                <a:spcPts val="0"/>
              </a:spcBef>
              <a:spcAft>
                <a:spcPts val="0"/>
              </a:spcAft>
              <a:buClr>
                <a:schemeClr val="lt2"/>
              </a:buClr>
              <a:buSzPts val="1500"/>
              <a:buFont typeface="Arial"/>
              <a:buNone/>
              <a:defRPr sz="1900" b="0" i="0" u="none" strike="noStrike" cap="none">
                <a:solidFill>
                  <a:schemeClr val="lt2"/>
                </a:solidFill>
              </a:defRPr>
            </a:lvl7pPr>
            <a:lvl8pPr marR="0" lvl="7" algn="l" rtl="0">
              <a:lnSpc>
                <a:spcPct val="100000"/>
              </a:lnSpc>
              <a:spcBef>
                <a:spcPts val="0"/>
              </a:spcBef>
              <a:spcAft>
                <a:spcPts val="0"/>
              </a:spcAft>
              <a:buClr>
                <a:schemeClr val="lt2"/>
              </a:buClr>
              <a:buSzPts val="1500"/>
              <a:buFont typeface="Arial"/>
              <a:buNone/>
              <a:defRPr sz="1900" b="0" i="0" u="none" strike="noStrike" cap="none">
                <a:solidFill>
                  <a:schemeClr val="lt2"/>
                </a:solidFill>
              </a:defRPr>
            </a:lvl8pPr>
            <a:lvl9pPr marR="0" lvl="8" algn="l" rtl="0">
              <a:lnSpc>
                <a:spcPct val="100000"/>
              </a:lnSpc>
              <a:spcBef>
                <a:spcPts val="0"/>
              </a:spcBef>
              <a:spcAft>
                <a:spcPts val="0"/>
              </a:spcAft>
              <a:buClr>
                <a:schemeClr val="lt2"/>
              </a:buClr>
              <a:buSzPts val="1500"/>
              <a:buFont typeface="Arial"/>
              <a:buNone/>
              <a:defRPr sz="1900" b="0" i="0" u="none" strike="noStrike" cap="none">
                <a:solidFill>
                  <a:schemeClr val="lt2"/>
                </a:solidFill>
              </a:defRPr>
            </a:lvl9pPr>
          </a:lstStyle>
          <a:p>
            <a:endParaRPr/>
          </a:p>
        </p:txBody>
      </p:sp>
      <p:sp>
        <p:nvSpPr>
          <p:cNvPr id="113" name="Google Shape;113;p14"/>
          <p:cNvSpPr txBox="1">
            <a:spLocks noGrp="1"/>
          </p:cNvSpPr>
          <p:nvPr>
            <p:ph type="subTitle" idx="1"/>
          </p:nvPr>
        </p:nvSpPr>
        <p:spPr>
          <a:xfrm>
            <a:off x="3962399" y="4385733"/>
            <a:ext cx="7197600" cy="1405500"/>
          </a:xfrm>
          <a:prstGeom prst="rect">
            <a:avLst/>
          </a:prstGeom>
          <a:noFill/>
          <a:ln>
            <a:noFill/>
          </a:ln>
        </p:spPr>
        <p:txBody>
          <a:bodyPr spcFirstLastPara="1" wrap="square" lIns="91425" tIns="91425" rIns="91425" bIns="91425" anchor="t" anchorCtr="0">
            <a:normAutofit/>
          </a:bodyPr>
          <a:lstStyle>
            <a:lvl1pPr marR="0" lvl="0" algn="r" rtl="0">
              <a:lnSpc>
                <a:spcPct val="100000"/>
              </a:lnSpc>
              <a:spcBef>
                <a:spcPts val="0"/>
              </a:spcBef>
              <a:spcAft>
                <a:spcPts val="0"/>
              </a:spcAft>
              <a:buClr>
                <a:schemeClr val="lt1"/>
              </a:buClr>
              <a:buSzPts val="1900"/>
              <a:buFont typeface="Arial"/>
              <a:buNone/>
              <a:defRPr sz="1900" b="0" i="0" u="none" strike="noStrike" cap="none">
                <a:solidFill>
                  <a:schemeClr val="lt1"/>
                </a:solidFill>
                <a:latin typeface="Calibri"/>
                <a:ea typeface="Calibri"/>
                <a:cs typeface="Calibri"/>
                <a:sym typeface="Calibri"/>
              </a:defRPr>
            </a:lvl1pPr>
            <a:lvl2pPr marR="0" lvl="1" algn="ctr" rtl="0">
              <a:lnSpc>
                <a:spcPct val="100000"/>
              </a:lnSpc>
              <a:spcBef>
                <a:spcPts val="11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ctr" rtl="0">
              <a:lnSpc>
                <a:spcPct val="100000"/>
              </a:lnSpc>
              <a:spcBef>
                <a:spcPts val="11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R="0" lvl="3"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R="0" lvl="4"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R="0" lvl="5"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ctr" rtl="0">
              <a:lnSpc>
                <a:spcPct val="100000"/>
              </a:lnSpc>
              <a:spcBef>
                <a:spcPts val="1100"/>
              </a:spcBef>
              <a:spcAft>
                <a:spcPts val="11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14" name="Google Shape;114;p14"/>
          <p:cNvSpPr txBox="1">
            <a:spLocks noGrp="1"/>
          </p:cNvSpPr>
          <p:nvPr>
            <p:ph type="dt" idx="10"/>
          </p:nvPr>
        </p:nvSpPr>
        <p:spPr>
          <a:xfrm>
            <a:off x="8932557" y="5870575"/>
            <a:ext cx="1600500" cy="3777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115" name="Google Shape;115;p14"/>
          <p:cNvSpPr txBox="1">
            <a:spLocks noGrp="1"/>
          </p:cNvSpPr>
          <p:nvPr>
            <p:ph type="ftr" idx="11"/>
          </p:nvPr>
        </p:nvSpPr>
        <p:spPr>
          <a:xfrm>
            <a:off x="3962399" y="5870575"/>
            <a:ext cx="4893900" cy="377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116" name="Google Shape;116;p14"/>
          <p:cNvSpPr txBox="1">
            <a:spLocks noGrp="1"/>
          </p:cNvSpPr>
          <p:nvPr>
            <p:ph type="sldNum" idx="12"/>
          </p:nvPr>
        </p:nvSpPr>
        <p:spPr>
          <a:xfrm>
            <a:off x="10608958" y="5870575"/>
            <a:ext cx="551100" cy="377700"/>
          </a:xfrm>
          <a:prstGeom prst="rect">
            <a:avLst/>
          </a:prstGeom>
          <a:noFill/>
          <a:ln>
            <a:noFill/>
          </a:ln>
        </p:spPr>
        <p:txBody>
          <a:bodyPr spcFirstLastPara="1" wrap="square" lIns="91425" tIns="45675" rIns="91425" bIns="4567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p:cSld name="SECTION_HEADER_1">
    <p:spTree>
      <p:nvGrpSpPr>
        <p:cNvPr id="1" name="Shape 117"/>
        <p:cNvGrpSpPr/>
        <p:nvPr/>
      </p:nvGrpSpPr>
      <p:grpSpPr>
        <a:xfrm>
          <a:off x="0" y="0"/>
          <a:ext cx="0" cy="0"/>
          <a:chOff x="0" y="0"/>
          <a:chExt cx="0" cy="0"/>
        </a:xfrm>
      </p:grpSpPr>
      <p:grpSp>
        <p:nvGrpSpPr>
          <p:cNvPr id="118" name="Google Shape;118;p15"/>
          <p:cNvGrpSpPr/>
          <p:nvPr/>
        </p:nvGrpSpPr>
        <p:grpSpPr>
          <a:xfrm>
            <a:off x="0" y="-2373"/>
            <a:ext cx="12192000" cy="6867714"/>
            <a:chOff x="0" y="-2373"/>
            <a:chExt cx="12192000" cy="6867027"/>
          </a:xfrm>
        </p:grpSpPr>
        <p:sp>
          <p:nvSpPr>
            <p:cNvPr id="119" name="Google Shape;119;p1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20" name="Google Shape;120;p1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21" name="Google Shape;121;p1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22" name="Google Shape;122;p1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23" name="Google Shape;123;p1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24" name="Google Shape;124;p1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25" name="Google Shape;125;p15"/>
            <p:cNvSpPr/>
            <p:nvPr/>
          </p:nvSpPr>
          <p:spPr>
            <a:xfrm>
              <a:off x="7289800" y="402165"/>
              <a:ext cx="4479000" cy="605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26" name="Google Shape;126;p15"/>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27" name="Google Shape;127;p15"/>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28" name="Google Shape;128;p15"/>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9" name="Google Shape;129;p15"/>
          <p:cNvSpPr txBox="1">
            <a:spLocks noGrp="1"/>
          </p:cNvSpPr>
          <p:nvPr>
            <p:ph type="title"/>
          </p:nvPr>
        </p:nvSpPr>
        <p:spPr>
          <a:xfrm>
            <a:off x="1154956" y="2677645"/>
            <a:ext cx="4350900" cy="228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5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130" name="Google Shape;130;p15"/>
          <p:cNvSpPr txBox="1">
            <a:spLocks noGrp="1"/>
          </p:cNvSpPr>
          <p:nvPr>
            <p:ph type="body" idx="1"/>
          </p:nvPr>
        </p:nvSpPr>
        <p:spPr>
          <a:xfrm>
            <a:off x="6895558" y="2677644"/>
            <a:ext cx="3755700" cy="22839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1100"/>
              </a:spcBef>
              <a:spcAft>
                <a:spcPts val="0"/>
              </a:spcAft>
              <a:buClr>
                <a:schemeClr val="accent1"/>
              </a:buClr>
              <a:buSzPts val="1500"/>
              <a:buFont typeface="Noto Sans Symbols"/>
              <a:buNone/>
              <a:defRPr sz="21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1100"/>
              </a:spcBef>
              <a:spcAft>
                <a:spcPts val="0"/>
              </a:spcAft>
              <a:buClr>
                <a:schemeClr val="accent1"/>
              </a:buClr>
              <a:buSzPts val="1300"/>
              <a:buFont typeface="Noto Sans Symbols"/>
              <a:buNone/>
              <a:defRPr sz="19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1100"/>
              </a:spcBef>
              <a:spcAft>
                <a:spcPts val="0"/>
              </a:spcAft>
              <a:buClr>
                <a:schemeClr val="accent1"/>
              </a:buClr>
              <a:buSzPts val="11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9pPr>
          </a:lstStyle>
          <a:p>
            <a:endParaRPr/>
          </a:p>
        </p:txBody>
      </p:sp>
      <p:sp>
        <p:nvSpPr>
          <p:cNvPr id="131" name="Google Shape;131;p15"/>
          <p:cNvSpPr txBox="1">
            <a:spLocks noGrp="1"/>
          </p:cNvSpPr>
          <p:nvPr>
            <p:ph type="dt" idx="10"/>
          </p:nvPr>
        </p:nvSpPr>
        <p:spPr>
          <a:xfrm>
            <a:off x="10650938" y="6394061"/>
            <a:ext cx="990900" cy="3048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32" name="Google Shape;132;p15"/>
          <p:cNvSpPr txBox="1">
            <a:spLocks noGrp="1"/>
          </p:cNvSpPr>
          <p:nvPr>
            <p:ph type="ftr" idx="11"/>
          </p:nvPr>
        </p:nvSpPr>
        <p:spPr>
          <a:xfrm>
            <a:off x="528358" y="6391838"/>
            <a:ext cx="3860100" cy="304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33" name="Google Shape;133;p15"/>
          <p:cNvSpPr/>
          <p:nvPr/>
        </p:nvSpPr>
        <p:spPr>
          <a:xfrm>
            <a:off x="10437812" y="0"/>
            <a:ext cx="686100" cy="11433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34" name="Google Shape;134;p15"/>
          <p:cNvSpPr txBox="1">
            <a:spLocks noGrp="1"/>
          </p:cNvSpPr>
          <p:nvPr>
            <p:ph type="sldNum" idx="12"/>
          </p:nvPr>
        </p:nvSpPr>
        <p:spPr>
          <a:xfrm>
            <a:off x="10352540" y="295729"/>
            <a:ext cx="838500" cy="7677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5"/>
        <p:cNvGrpSpPr/>
        <p:nvPr/>
      </p:nvGrpSpPr>
      <p:grpSpPr>
        <a:xfrm>
          <a:off x="0" y="0"/>
          <a:ext cx="0" cy="0"/>
          <a:chOff x="0" y="0"/>
          <a:chExt cx="0" cy="0"/>
        </a:xfrm>
      </p:grpSpPr>
      <p:sp>
        <p:nvSpPr>
          <p:cNvPr id="136" name="Google Shape;136;p16"/>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SzPts val="3100"/>
              <a:buNone/>
              <a:defRPr sz="3100" b="1" i="0" u="none" strike="noStrike" cap="none"/>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137" name="Google Shape;137;p16"/>
          <p:cNvSpPr txBox="1">
            <a:spLocks noGrp="1"/>
          </p:cNvSpPr>
          <p:nvPr>
            <p:ph type="body" idx="1"/>
          </p:nvPr>
        </p:nvSpPr>
        <p:spPr>
          <a:xfrm>
            <a:off x="698500" y="1720800"/>
            <a:ext cx="10915500" cy="4527300"/>
          </a:xfrm>
          <a:prstGeom prst="rect">
            <a:avLst/>
          </a:prstGeom>
          <a:noFill/>
          <a:ln>
            <a:noFill/>
          </a:ln>
        </p:spPr>
        <p:txBody>
          <a:bodyPr spcFirstLastPara="1" wrap="square" lIns="91425" tIns="91425" rIns="91425" bIns="91425" anchor="t" anchorCtr="0">
            <a:normAutofit/>
          </a:bodyPr>
          <a:lstStyle>
            <a:lvl1pPr marL="457200" marR="0" lvl="0" indent="-323850" algn="l" rtl="0">
              <a:lnSpc>
                <a:spcPct val="100000"/>
              </a:lnSpc>
              <a:spcBef>
                <a:spcPts val="1100"/>
              </a:spcBef>
              <a:spcAft>
                <a:spcPts val="0"/>
              </a:spcAft>
              <a:buClr>
                <a:srgbClr val="FF9900"/>
              </a:buClr>
              <a:buSzPts val="1500"/>
              <a:buChar char="❑"/>
              <a:defRPr sz="1900" i="0" u="none" strike="noStrike" cap="none">
                <a:solidFill>
                  <a:srgbClr val="222222"/>
                </a:solidFill>
              </a:defRPr>
            </a:lvl1pPr>
            <a:lvl2pPr marL="914400" marR="0" lvl="1" indent="-311150" algn="l" rtl="0">
              <a:lnSpc>
                <a:spcPct val="100000"/>
              </a:lnSpc>
              <a:spcBef>
                <a:spcPts val="1100"/>
              </a:spcBef>
              <a:spcAft>
                <a:spcPts val="0"/>
              </a:spcAft>
              <a:buClr>
                <a:srgbClr val="E69138"/>
              </a:buClr>
              <a:buSzPts val="1300"/>
              <a:buChar char="➢"/>
              <a:defRPr sz="1600" i="0" u="none" strike="noStrike" cap="none">
                <a:solidFill>
                  <a:srgbClr val="222222"/>
                </a:solidFill>
              </a:defRPr>
            </a:lvl2pPr>
            <a:lvl3pPr marL="1371600" marR="0" lvl="2" indent="-298450" algn="l" rtl="0">
              <a:lnSpc>
                <a:spcPct val="100000"/>
              </a:lnSpc>
              <a:spcBef>
                <a:spcPts val="1100"/>
              </a:spcBef>
              <a:spcAft>
                <a:spcPts val="0"/>
              </a:spcAft>
              <a:buClr>
                <a:srgbClr val="E69138"/>
              </a:buClr>
              <a:buSzPts val="1100"/>
              <a:buChar char="▶"/>
              <a:defRPr sz="1500" i="0" u="none" strike="noStrike" cap="none">
                <a:solidFill>
                  <a:srgbClr val="222222"/>
                </a:solidFill>
              </a:defRPr>
            </a:lvl3pPr>
            <a:lvl4pPr marL="1828800" marR="0" lvl="3" indent="-298450" algn="l" rtl="0">
              <a:lnSpc>
                <a:spcPct val="100000"/>
              </a:lnSpc>
              <a:spcBef>
                <a:spcPts val="1100"/>
              </a:spcBef>
              <a:spcAft>
                <a:spcPts val="0"/>
              </a:spcAft>
              <a:buClr>
                <a:srgbClr val="B45F06"/>
              </a:buClr>
              <a:buSzPts val="1100"/>
              <a:buChar char="▶"/>
              <a:defRPr sz="1200" i="0" u="none" strike="noStrike" cap="none">
                <a:solidFill>
                  <a:srgbClr val="222222"/>
                </a:solidFill>
              </a:defRPr>
            </a:lvl4pPr>
            <a:lvl5pPr marL="2286000" marR="0" lvl="4" indent="-298450" algn="l" rtl="0">
              <a:lnSpc>
                <a:spcPct val="100000"/>
              </a:lnSpc>
              <a:spcBef>
                <a:spcPts val="1100"/>
              </a:spcBef>
              <a:spcAft>
                <a:spcPts val="0"/>
              </a:spcAft>
              <a:buClr>
                <a:srgbClr val="222222"/>
              </a:buClr>
              <a:buSzPts val="1100"/>
              <a:buChar char="▶"/>
              <a:defRPr sz="1200" i="0" u="none" strike="noStrike" cap="none">
                <a:solidFill>
                  <a:srgbClr val="222222"/>
                </a:solidFill>
              </a:defRPr>
            </a:lvl5pPr>
            <a:lvl6pPr marL="2743200" marR="0" lvl="5" indent="-298450" algn="l" rtl="0">
              <a:lnSpc>
                <a:spcPct val="100000"/>
              </a:lnSpc>
              <a:spcBef>
                <a:spcPts val="1100"/>
              </a:spcBef>
              <a:spcAft>
                <a:spcPts val="0"/>
              </a:spcAft>
              <a:buClr>
                <a:srgbClr val="222222"/>
              </a:buClr>
              <a:buSzPts val="1100"/>
              <a:buChar char="▶"/>
              <a:defRPr sz="1200" i="0" u="none" strike="noStrike" cap="none">
                <a:solidFill>
                  <a:srgbClr val="222222"/>
                </a:solidFill>
              </a:defRPr>
            </a:lvl6pPr>
            <a:lvl7pPr marL="3200400" marR="0" lvl="6" indent="-298450" algn="l" rtl="0">
              <a:lnSpc>
                <a:spcPct val="100000"/>
              </a:lnSpc>
              <a:spcBef>
                <a:spcPts val="1100"/>
              </a:spcBef>
              <a:spcAft>
                <a:spcPts val="0"/>
              </a:spcAft>
              <a:buClr>
                <a:srgbClr val="222222"/>
              </a:buClr>
              <a:buSzPts val="1100"/>
              <a:buChar char="▶"/>
              <a:defRPr sz="1200" i="0" u="none" strike="noStrike" cap="none">
                <a:solidFill>
                  <a:srgbClr val="222222"/>
                </a:solidFill>
              </a:defRPr>
            </a:lvl7pPr>
            <a:lvl8pPr marL="3657600" marR="0" lvl="7" indent="-298450" algn="l" rtl="0">
              <a:lnSpc>
                <a:spcPct val="100000"/>
              </a:lnSpc>
              <a:spcBef>
                <a:spcPts val="1100"/>
              </a:spcBef>
              <a:spcAft>
                <a:spcPts val="0"/>
              </a:spcAft>
              <a:buClr>
                <a:srgbClr val="222222"/>
              </a:buClr>
              <a:buSzPts val="1100"/>
              <a:buChar char="▶"/>
              <a:defRPr sz="1200" i="0" u="none" strike="noStrike" cap="none">
                <a:solidFill>
                  <a:srgbClr val="222222"/>
                </a:solidFill>
              </a:defRPr>
            </a:lvl8pPr>
            <a:lvl9pPr marL="4114800" marR="0" lvl="8" indent="-298450" algn="l" rtl="0">
              <a:lnSpc>
                <a:spcPct val="100000"/>
              </a:lnSpc>
              <a:spcBef>
                <a:spcPts val="1100"/>
              </a:spcBef>
              <a:spcAft>
                <a:spcPts val="0"/>
              </a:spcAft>
              <a:buClr>
                <a:srgbClr val="222222"/>
              </a:buClr>
              <a:buSzPts val="1100"/>
              <a:buChar char="▶"/>
              <a:defRPr sz="1200" i="0" u="none" strike="noStrike" cap="none">
                <a:solidFill>
                  <a:srgbClr val="222222"/>
                </a:solidFill>
              </a:defRPr>
            </a:lvl9pPr>
          </a:lstStyle>
          <a:p>
            <a:endParaRPr/>
          </a:p>
        </p:txBody>
      </p:sp>
      <p:sp>
        <p:nvSpPr>
          <p:cNvPr id="138" name="Google Shape;138;p16"/>
          <p:cNvSpPr/>
          <p:nvPr/>
        </p:nvSpPr>
        <p:spPr>
          <a:xfrm>
            <a:off x="0" y="0"/>
            <a:ext cx="286500" cy="68580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 name="Google Shape;139;p16"/>
          <p:cNvSpPr txBox="1">
            <a:spLocks noGrp="1"/>
          </p:cNvSpPr>
          <p:nvPr>
            <p:ph type="sldNum" idx="12"/>
          </p:nvPr>
        </p:nvSpPr>
        <p:spPr>
          <a:xfrm>
            <a:off x="11339974" y="6248151"/>
            <a:ext cx="777600" cy="5409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1600" i="0" u="none" strike="noStrike" cap="none">
                <a:solidFill>
                  <a:srgbClr val="222222"/>
                </a:solidFill>
              </a:defRPr>
            </a:lvl1pPr>
            <a:lvl2pPr marL="0" marR="0" lvl="1" indent="0" algn="ctr" rtl="0">
              <a:lnSpc>
                <a:spcPct val="100000"/>
              </a:lnSpc>
              <a:spcBef>
                <a:spcPts val="0"/>
              </a:spcBef>
              <a:spcAft>
                <a:spcPts val="0"/>
              </a:spcAft>
              <a:buClr>
                <a:srgbClr val="000000"/>
              </a:buClr>
              <a:buSzPts val="2800"/>
              <a:buFont typeface="Arial"/>
              <a:buNone/>
              <a:defRPr sz="1600" i="0" u="none" strike="noStrike" cap="none">
                <a:solidFill>
                  <a:srgbClr val="222222"/>
                </a:solidFill>
              </a:defRPr>
            </a:lvl2pPr>
            <a:lvl3pPr marL="0" marR="0" lvl="2" indent="0" algn="ctr" rtl="0">
              <a:lnSpc>
                <a:spcPct val="100000"/>
              </a:lnSpc>
              <a:spcBef>
                <a:spcPts val="0"/>
              </a:spcBef>
              <a:spcAft>
                <a:spcPts val="0"/>
              </a:spcAft>
              <a:buClr>
                <a:srgbClr val="000000"/>
              </a:buClr>
              <a:buSzPts val="2800"/>
              <a:buFont typeface="Arial"/>
              <a:buNone/>
              <a:defRPr sz="1600" i="0" u="none" strike="noStrike" cap="none">
                <a:solidFill>
                  <a:srgbClr val="222222"/>
                </a:solidFill>
              </a:defRPr>
            </a:lvl3pPr>
            <a:lvl4pPr marL="0" marR="0" lvl="3" indent="0" algn="ctr" rtl="0">
              <a:lnSpc>
                <a:spcPct val="100000"/>
              </a:lnSpc>
              <a:spcBef>
                <a:spcPts val="0"/>
              </a:spcBef>
              <a:spcAft>
                <a:spcPts val="0"/>
              </a:spcAft>
              <a:buClr>
                <a:srgbClr val="000000"/>
              </a:buClr>
              <a:buSzPts val="2800"/>
              <a:buFont typeface="Arial"/>
              <a:buNone/>
              <a:defRPr sz="1600" i="0" u="none" strike="noStrike" cap="none">
                <a:solidFill>
                  <a:srgbClr val="222222"/>
                </a:solidFill>
              </a:defRPr>
            </a:lvl4pPr>
            <a:lvl5pPr marL="0" marR="0" lvl="4" indent="0" algn="ctr" rtl="0">
              <a:lnSpc>
                <a:spcPct val="100000"/>
              </a:lnSpc>
              <a:spcBef>
                <a:spcPts val="0"/>
              </a:spcBef>
              <a:spcAft>
                <a:spcPts val="0"/>
              </a:spcAft>
              <a:buClr>
                <a:srgbClr val="000000"/>
              </a:buClr>
              <a:buSzPts val="2800"/>
              <a:buFont typeface="Arial"/>
              <a:buNone/>
              <a:defRPr sz="1600" i="0" u="none" strike="noStrike" cap="none">
                <a:solidFill>
                  <a:srgbClr val="222222"/>
                </a:solidFill>
              </a:defRPr>
            </a:lvl5pPr>
            <a:lvl6pPr marL="0" marR="0" lvl="5" indent="0" algn="ctr" rtl="0">
              <a:lnSpc>
                <a:spcPct val="100000"/>
              </a:lnSpc>
              <a:spcBef>
                <a:spcPts val="0"/>
              </a:spcBef>
              <a:spcAft>
                <a:spcPts val="0"/>
              </a:spcAft>
              <a:buClr>
                <a:srgbClr val="000000"/>
              </a:buClr>
              <a:buSzPts val="2800"/>
              <a:buFont typeface="Arial"/>
              <a:buNone/>
              <a:defRPr sz="1600" i="0" u="none" strike="noStrike" cap="none">
                <a:solidFill>
                  <a:srgbClr val="222222"/>
                </a:solidFill>
              </a:defRPr>
            </a:lvl6pPr>
            <a:lvl7pPr marL="0" marR="0" lvl="6" indent="0" algn="ctr" rtl="0">
              <a:lnSpc>
                <a:spcPct val="100000"/>
              </a:lnSpc>
              <a:spcBef>
                <a:spcPts val="0"/>
              </a:spcBef>
              <a:spcAft>
                <a:spcPts val="0"/>
              </a:spcAft>
              <a:buClr>
                <a:srgbClr val="000000"/>
              </a:buClr>
              <a:buSzPts val="2800"/>
              <a:buFont typeface="Arial"/>
              <a:buNone/>
              <a:defRPr sz="1600" i="0" u="none" strike="noStrike" cap="none">
                <a:solidFill>
                  <a:srgbClr val="222222"/>
                </a:solidFill>
              </a:defRPr>
            </a:lvl7pPr>
            <a:lvl8pPr marL="0" marR="0" lvl="7" indent="0" algn="ctr" rtl="0">
              <a:lnSpc>
                <a:spcPct val="100000"/>
              </a:lnSpc>
              <a:spcBef>
                <a:spcPts val="0"/>
              </a:spcBef>
              <a:spcAft>
                <a:spcPts val="0"/>
              </a:spcAft>
              <a:buClr>
                <a:srgbClr val="000000"/>
              </a:buClr>
              <a:buSzPts val="2800"/>
              <a:buFont typeface="Arial"/>
              <a:buNone/>
              <a:defRPr sz="1600" i="0" u="none" strike="noStrike" cap="none">
                <a:solidFill>
                  <a:srgbClr val="222222"/>
                </a:solidFill>
              </a:defRPr>
            </a:lvl8pPr>
            <a:lvl9pPr marL="0" marR="0" lvl="8" indent="0" algn="ctr" rtl="0">
              <a:lnSpc>
                <a:spcPct val="100000"/>
              </a:lnSpc>
              <a:spcBef>
                <a:spcPts val="0"/>
              </a:spcBef>
              <a:spcAft>
                <a:spcPts val="0"/>
              </a:spcAft>
              <a:buClr>
                <a:srgbClr val="000000"/>
              </a:buClr>
              <a:buSzPts val="2800"/>
              <a:buFont typeface="Arial"/>
              <a:buNone/>
              <a:defRPr sz="1600" i="0" u="none" strike="noStrike" cap="none">
                <a:solidFill>
                  <a:srgbClr val="222222"/>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1">
  <p:cSld name="TITLE_2">
    <p:spTree>
      <p:nvGrpSpPr>
        <p:cNvPr id="1" name="Shape 140"/>
        <p:cNvGrpSpPr/>
        <p:nvPr/>
      </p:nvGrpSpPr>
      <p:grpSpPr>
        <a:xfrm>
          <a:off x="0" y="0"/>
          <a:ext cx="0" cy="0"/>
          <a:chOff x="0" y="0"/>
          <a:chExt cx="0" cy="0"/>
        </a:xfrm>
      </p:grpSpPr>
      <p:sp>
        <p:nvSpPr>
          <p:cNvPr id="141" name="Google Shape;141;p17"/>
          <p:cNvSpPr txBox="1">
            <a:spLocks noGrp="1"/>
          </p:cNvSpPr>
          <p:nvPr>
            <p:ph type="ctrTitle"/>
          </p:nvPr>
        </p:nvSpPr>
        <p:spPr>
          <a:xfrm>
            <a:off x="1524000" y="1122363"/>
            <a:ext cx="9144300" cy="23877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500"/>
              <a:buChar char="●"/>
              <a:defRPr sz="6000"/>
            </a:lvl1pPr>
            <a:lvl2pPr lvl="1" algn="l" rtl="0">
              <a:lnSpc>
                <a:spcPct val="100000"/>
              </a:lnSpc>
              <a:spcBef>
                <a:spcPts val="0"/>
              </a:spcBef>
              <a:spcAft>
                <a:spcPts val="0"/>
              </a:spcAft>
              <a:buSzPts val="1500"/>
              <a:buChar char="○"/>
              <a:defRPr/>
            </a:lvl2pPr>
            <a:lvl3pPr lvl="2" algn="l" rtl="0">
              <a:lnSpc>
                <a:spcPct val="100000"/>
              </a:lnSpc>
              <a:spcBef>
                <a:spcPts val="0"/>
              </a:spcBef>
              <a:spcAft>
                <a:spcPts val="0"/>
              </a:spcAft>
              <a:buSzPts val="1500"/>
              <a:buChar char="■"/>
              <a:defRPr/>
            </a:lvl3pPr>
            <a:lvl4pPr lvl="3" algn="l" rtl="0">
              <a:lnSpc>
                <a:spcPct val="100000"/>
              </a:lnSpc>
              <a:spcBef>
                <a:spcPts val="0"/>
              </a:spcBef>
              <a:spcAft>
                <a:spcPts val="0"/>
              </a:spcAft>
              <a:buSzPts val="1500"/>
              <a:buChar char="●"/>
              <a:defRPr/>
            </a:lvl4pPr>
            <a:lvl5pPr lvl="4" algn="l" rtl="0">
              <a:lnSpc>
                <a:spcPct val="100000"/>
              </a:lnSpc>
              <a:spcBef>
                <a:spcPts val="0"/>
              </a:spcBef>
              <a:spcAft>
                <a:spcPts val="0"/>
              </a:spcAft>
              <a:buSzPts val="1500"/>
              <a:buChar char="○"/>
              <a:defRPr/>
            </a:lvl5pPr>
            <a:lvl6pPr lvl="5" algn="l" rtl="0">
              <a:lnSpc>
                <a:spcPct val="100000"/>
              </a:lnSpc>
              <a:spcBef>
                <a:spcPts val="0"/>
              </a:spcBef>
              <a:spcAft>
                <a:spcPts val="0"/>
              </a:spcAft>
              <a:buSzPts val="1500"/>
              <a:buChar char="■"/>
              <a:defRPr/>
            </a:lvl6pPr>
            <a:lvl7pPr lvl="6" algn="l" rtl="0">
              <a:lnSpc>
                <a:spcPct val="100000"/>
              </a:lnSpc>
              <a:spcBef>
                <a:spcPts val="0"/>
              </a:spcBef>
              <a:spcAft>
                <a:spcPts val="0"/>
              </a:spcAft>
              <a:buSzPts val="1500"/>
              <a:buChar char="●"/>
              <a:defRPr/>
            </a:lvl7pPr>
            <a:lvl8pPr lvl="7" algn="l" rtl="0">
              <a:lnSpc>
                <a:spcPct val="100000"/>
              </a:lnSpc>
              <a:spcBef>
                <a:spcPts val="0"/>
              </a:spcBef>
              <a:spcAft>
                <a:spcPts val="0"/>
              </a:spcAft>
              <a:buSzPts val="1500"/>
              <a:buChar char="○"/>
              <a:defRPr/>
            </a:lvl8pPr>
            <a:lvl9pPr lvl="8" algn="l" rtl="0">
              <a:lnSpc>
                <a:spcPct val="100000"/>
              </a:lnSpc>
              <a:spcBef>
                <a:spcPts val="0"/>
              </a:spcBef>
              <a:spcAft>
                <a:spcPts val="0"/>
              </a:spcAft>
              <a:buSzPts val="1500"/>
              <a:buChar char="■"/>
              <a:defRPr/>
            </a:lvl9pPr>
          </a:lstStyle>
          <a:p>
            <a:endParaRPr/>
          </a:p>
        </p:txBody>
      </p:sp>
      <p:sp>
        <p:nvSpPr>
          <p:cNvPr id="142" name="Google Shape;142;p17"/>
          <p:cNvSpPr txBox="1">
            <a:spLocks noGrp="1"/>
          </p:cNvSpPr>
          <p:nvPr>
            <p:ph type="subTitle" idx="1"/>
          </p:nvPr>
        </p:nvSpPr>
        <p:spPr>
          <a:xfrm>
            <a:off x="1524000" y="3602038"/>
            <a:ext cx="9144300" cy="16557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1900"/>
              <a:buNone/>
              <a:defRPr sz="2400"/>
            </a:lvl1pPr>
            <a:lvl2pPr lvl="1" algn="ctr" rtl="0">
              <a:lnSpc>
                <a:spcPct val="100000"/>
              </a:lnSpc>
              <a:spcBef>
                <a:spcPts val="1100"/>
              </a:spcBef>
              <a:spcAft>
                <a:spcPts val="0"/>
              </a:spcAft>
              <a:buSzPts val="1600"/>
              <a:buNone/>
              <a:defRPr sz="2100"/>
            </a:lvl2pPr>
            <a:lvl3pPr lvl="2" algn="ctr" rtl="0">
              <a:lnSpc>
                <a:spcPct val="100000"/>
              </a:lnSpc>
              <a:spcBef>
                <a:spcPts val="1100"/>
              </a:spcBef>
              <a:spcAft>
                <a:spcPts val="0"/>
              </a:spcAft>
              <a:buSzPts val="1500"/>
              <a:buNone/>
              <a:defRPr sz="1900"/>
            </a:lvl3pPr>
            <a:lvl4pPr lvl="3" algn="ctr" rtl="0">
              <a:lnSpc>
                <a:spcPct val="100000"/>
              </a:lnSpc>
              <a:spcBef>
                <a:spcPts val="1100"/>
              </a:spcBef>
              <a:spcAft>
                <a:spcPts val="0"/>
              </a:spcAft>
              <a:buSzPts val="1200"/>
              <a:buNone/>
              <a:defRPr sz="1600"/>
            </a:lvl4pPr>
            <a:lvl5pPr lvl="4" algn="ctr" rtl="0">
              <a:lnSpc>
                <a:spcPct val="100000"/>
              </a:lnSpc>
              <a:spcBef>
                <a:spcPts val="1100"/>
              </a:spcBef>
              <a:spcAft>
                <a:spcPts val="0"/>
              </a:spcAft>
              <a:buSzPts val="1200"/>
              <a:buNone/>
              <a:defRPr sz="1600"/>
            </a:lvl5pPr>
            <a:lvl6pPr lvl="5" algn="ctr" rtl="0">
              <a:lnSpc>
                <a:spcPct val="100000"/>
              </a:lnSpc>
              <a:spcBef>
                <a:spcPts val="1100"/>
              </a:spcBef>
              <a:spcAft>
                <a:spcPts val="0"/>
              </a:spcAft>
              <a:buSzPts val="1200"/>
              <a:buNone/>
              <a:defRPr sz="1600"/>
            </a:lvl6pPr>
            <a:lvl7pPr lvl="6" algn="ctr" rtl="0">
              <a:lnSpc>
                <a:spcPct val="100000"/>
              </a:lnSpc>
              <a:spcBef>
                <a:spcPts val="1100"/>
              </a:spcBef>
              <a:spcAft>
                <a:spcPts val="0"/>
              </a:spcAft>
              <a:buSzPts val="1200"/>
              <a:buNone/>
              <a:defRPr sz="1600"/>
            </a:lvl7pPr>
            <a:lvl8pPr lvl="7" algn="ctr" rtl="0">
              <a:lnSpc>
                <a:spcPct val="100000"/>
              </a:lnSpc>
              <a:spcBef>
                <a:spcPts val="1100"/>
              </a:spcBef>
              <a:spcAft>
                <a:spcPts val="0"/>
              </a:spcAft>
              <a:buSzPts val="1200"/>
              <a:buNone/>
              <a:defRPr sz="1600"/>
            </a:lvl8pPr>
            <a:lvl9pPr lvl="8" algn="ctr" rtl="0">
              <a:lnSpc>
                <a:spcPct val="100000"/>
              </a:lnSpc>
              <a:spcBef>
                <a:spcPts val="1100"/>
              </a:spcBef>
              <a:spcAft>
                <a:spcPts val="1100"/>
              </a:spcAft>
              <a:buSzPts val="1200"/>
              <a:buNone/>
              <a:defRPr sz="1600"/>
            </a:lvl9pPr>
          </a:lstStyle>
          <a:p>
            <a:endParaRPr/>
          </a:p>
        </p:txBody>
      </p:sp>
      <p:sp>
        <p:nvSpPr>
          <p:cNvPr id="143" name="Google Shape;143;p17"/>
          <p:cNvSpPr txBox="1">
            <a:spLocks noGrp="1"/>
          </p:cNvSpPr>
          <p:nvPr>
            <p:ph type="dt" idx="10"/>
          </p:nvPr>
        </p:nvSpPr>
        <p:spPr>
          <a:xfrm>
            <a:off x="8589660" y="5870575"/>
            <a:ext cx="1600500" cy="3777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500"/>
              <a:buChar char="●"/>
              <a:defRPr sz="1500"/>
            </a:lvl1pPr>
            <a:lvl2pPr lvl="1" algn="l" rtl="0">
              <a:lnSpc>
                <a:spcPct val="100000"/>
              </a:lnSpc>
              <a:spcBef>
                <a:spcPts val="0"/>
              </a:spcBef>
              <a:spcAft>
                <a:spcPts val="0"/>
              </a:spcAft>
              <a:buSzPts val="1500"/>
              <a:buChar char="○"/>
              <a:defRPr sz="1500"/>
            </a:lvl2pPr>
            <a:lvl3pPr lvl="2" algn="l" rtl="0">
              <a:lnSpc>
                <a:spcPct val="100000"/>
              </a:lnSpc>
              <a:spcBef>
                <a:spcPts val="0"/>
              </a:spcBef>
              <a:spcAft>
                <a:spcPts val="0"/>
              </a:spcAft>
              <a:buSzPts val="1500"/>
              <a:buChar char="■"/>
              <a:defRPr sz="1500"/>
            </a:lvl3pPr>
            <a:lvl4pPr lvl="3" algn="l" rtl="0">
              <a:lnSpc>
                <a:spcPct val="100000"/>
              </a:lnSpc>
              <a:spcBef>
                <a:spcPts val="0"/>
              </a:spcBef>
              <a:spcAft>
                <a:spcPts val="0"/>
              </a:spcAft>
              <a:buSzPts val="1500"/>
              <a:buChar char="●"/>
              <a:defRPr sz="1500"/>
            </a:lvl4pPr>
            <a:lvl5pPr lvl="4" algn="l" rtl="0">
              <a:lnSpc>
                <a:spcPct val="100000"/>
              </a:lnSpc>
              <a:spcBef>
                <a:spcPts val="0"/>
              </a:spcBef>
              <a:spcAft>
                <a:spcPts val="0"/>
              </a:spcAft>
              <a:buSzPts val="1500"/>
              <a:buChar char="○"/>
              <a:defRPr sz="1500"/>
            </a:lvl5pPr>
            <a:lvl6pPr lvl="5" algn="l" rtl="0">
              <a:lnSpc>
                <a:spcPct val="100000"/>
              </a:lnSpc>
              <a:spcBef>
                <a:spcPts val="0"/>
              </a:spcBef>
              <a:spcAft>
                <a:spcPts val="0"/>
              </a:spcAft>
              <a:buSzPts val="1500"/>
              <a:buChar char="■"/>
              <a:defRPr sz="1500"/>
            </a:lvl6pPr>
            <a:lvl7pPr lvl="6" algn="l" rtl="0">
              <a:lnSpc>
                <a:spcPct val="100000"/>
              </a:lnSpc>
              <a:spcBef>
                <a:spcPts val="0"/>
              </a:spcBef>
              <a:spcAft>
                <a:spcPts val="0"/>
              </a:spcAft>
              <a:buSzPts val="1500"/>
              <a:buChar char="●"/>
              <a:defRPr sz="1500"/>
            </a:lvl7pPr>
            <a:lvl8pPr lvl="7" algn="l" rtl="0">
              <a:lnSpc>
                <a:spcPct val="100000"/>
              </a:lnSpc>
              <a:spcBef>
                <a:spcPts val="0"/>
              </a:spcBef>
              <a:spcAft>
                <a:spcPts val="0"/>
              </a:spcAft>
              <a:buSzPts val="1500"/>
              <a:buChar char="○"/>
              <a:defRPr sz="1500"/>
            </a:lvl8pPr>
            <a:lvl9pPr lvl="8" algn="l" rtl="0">
              <a:lnSpc>
                <a:spcPct val="100000"/>
              </a:lnSpc>
              <a:spcBef>
                <a:spcPts val="0"/>
              </a:spcBef>
              <a:spcAft>
                <a:spcPts val="0"/>
              </a:spcAft>
              <a:buSzPts val="1500"/>
              <a:buChar char="■"/>
              <a:defRPr sz="1500"/>
            </a:lvl9pPr>
          </a:lstStyle>
          <a:p>
            <a:endParaRPr/>
          </a:p>
        </p:txBody>
      </p:sp>
      <p:sp>
        <p:nvSpPr>
          <p:cNvPr id="144" name="Google Shape;144;p17"/>
          <p:cNvSpPr txBox="1">
            <a:spLocks noGrp="1"/>
          </p:cNvSpPr>
          <p:nvPr>
            <p:ph type="ftr" idx="11"/>
          </p:nvPr>
        </p:nvSpPr>
        <p:spPr>
          <a:xfrm>
            <a:off x="685800" y="5870575"/>
            <a:ext cx="7827300" cy="377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500"/>
              <a:buChar char="●"/>
              <a:defRPr sz="1500"/>
            </a:lvl1pPr>
            <a:lvl2pPr lvl="1" algn="l" rtl="0">
              <a:lnSpc>
                <a:spcPct val="100000"/>
              </a:lnSpc>
              <a:spcBef>
                <a:spcPts val="0"/>
              </a:spcBef>
              <a:spcAft>
                <a:spcPts val="0"/>
              </a:spcAft>
              <a:buSzPts val="1500"/>
              <a:buChar char="○"/>
              <a:defRPr sz="1500"/>
            </a:lvl2pPr>
            <a:lvl3pPr lvl="2" algn="l" rtl="0">
              <a:lnSpc>
                <a:spcPct val="100000"/>
              </a:lnSpc>
              <a:spcBef>
                <a:spcPts val="0"/>
              </a:spcBef>
              <a:spcAft>
                <a:spcPts val="0"/>
              </a:spcAft>
              <a:buSzPts val="1500"/>
              <a:buChar char="■"/>
              <a:defRPr sz="1500"/>
            </a:lvl3pPr>
            <a:lvl4pPr lvl="3" algn="l" rtl="0">
              <a:lnSpc>
                <a:spcPct val="100000"/>
              </a:lnSpc>
              <a:spcBef>
                <a:spcPts val="0"/>
              </a:spcBef>
              <a:spcAft>
                <a:spcPts val="0"/>
              </a:spcAft>
              <a:buSzPts val="1500"/>
              <a:buChar char="●"/>
              <a:defRPr sz="1500"/>
            </a:lvl4pPr>
            <a:lvl5pPr lvl="4" algn="l" rtl="0">
              <a:lnSpc>
                <a:spcPct val="100000"/>
              </a:lnSpc>
              <a:spcBef>
                <a:spcPts val="0"/>
              </a:spcBef>
              <a:spcAft>
                <a:spcPts val="0"/>
              </a:spcAft>
              <a:buSzPts val="1500"/>
              <a:buChar char="○"/>
              <a:defRPr sz="1500"/>
            </a:lvl5pPr>
            <a:lvl6pPr lvl="5" algn="l" rtl="0">
              <a:lnSpc>
                <a:spcPct val="100000"/>
              </a:lnSpc>
              <a:spcBef>
                <a:spcPts val="0"/>
              </a:spcBef>
              <a:spcAft>
                <a:spcPts val="0"/>
              </a:spcAft>
              <a:buSzPts val="1500"/>
              <a:buChar char="■"/>
              <a:defRPr sz="1500"/>
            </a:lvl6pPr>
            <a:lvl7pPr lvl="6" algn="l" rtl="0">
              <a:lnSpc>
                <a:spcPct val="100000"/>
              </a:lnSpc>
              <a:spcBef>
                <a:spcPts val="0"/>
              </a:spcBef>
              <a:spcAft>
                <a:spcPts val="0"/>
              </a:spcAft>
              <a:buSzPts val="1500"/>
              <a:buChar char="●"/>
              <a:defRPr sz="1500"/>
            </a:lvl7pPr>
            <a:lvl8pPr lvl="7" algn="l" rtl="0">
              <a:lnSpc>
                <a:spcPct val="100000"/>
              </a:lnSpc>
              <a:spcBef>
                <a:spcPts val="0"/>
              </a:spcBef>
              <a:spcAft>
                <a:spcPts val="0"/>
              </a:spcAft>
              <a:buSzPts val="1500"/>
              <a:buChar char="○"/>
              <a:defRPr sz="1500"/>
            </a:lvl8pPr>
            <a:lvl9pPr lvl="8" algn="l" rtl="0">
              <a:lnSpc>
                <a:spcPct val="100000"/>
              </a:lnSpc>
              <a:spcBef>
                <a:spcPts val="0"/>
              </a:spcBef>
              <a:spcAft>
                <a:spcPts val="0"/>
              </a:spcAft>
              <a:buSzPts val="1500"/>
              <a:buChar char="■"/>
              <a:defRPr sz="1500"/>
            </a:lvl9pPr>
          </a:lstStyle>
          <a:p>
            <a:endParaRPr/>
          </a:p>
        </p:txBody>
      </p:sp>
      <p:sp>
        <p:nvSpPr>
          <p:cNvPr id="145" name="Google Shape;145;p17"/>
          <p:cNvSpPr txBox="1">
            <a:spLocks noGrp="1"/>
          </p:cNvSpPr>
          <p:nvPr>
            <p:ph type="sldNum" idx="12"/>
          </p:nvPr>
        </p:nvSpPr>
        <p:spPr>
          <a:xfrm>
            <a:off x="10266061" y="5870575"/>
            <a:ext cx="551100" cy="377700"/>
          </a:xfrm>
          <a:prstGeom prst="rect">
            <a:avLst/>
          </a:prstGeom>
          <a:noFill/>
          <a:ln>
            <a:noFill/>
          </a:ln>
        </p:spPr>
        <p:txBody>
          <a:bodyPr spcFirstLastPara="1" wrap="square" lIns="91425" tIns="45675" rIns="91425" bIns="45675" anchor="ctr" anchorCtr="0">
            <a:noAutofit/>
          </a:bodyPr>
          <a:lstStyle>
            <a:lvl1pPr marL="0" marR="0" lvl="0" indent="0" algn="r" rtl="0">
              <a:lnSpc>
                <a:spcPct val="100000"/>
              </a:lnSpc>
              <a:spcBef>
                <a:spcPts val="0"/>
              </a:spcBef>
              <a:spcAft>
                <a:spcPts val="0"/>
              </a:spcAft>
              <a:buClr>
                <a:srgbClr val="000000"/>
              </a:buClr>
              <a:buSzPts val="1100"/>
              <a:buFont typeface="Arial"/>
              <a:buNone/>
              <a:defRPr/>
            </a:lvl1pPr>
            <a:lvl2pPr marL="0" marR="0" lvl="1" indent="0" algn="r" rtl="0">
              <a:lnSpc>
                <a:spcPct val="100000"/>
              </a:lnSpc>
              <a:spcBef>
                <a:spcPts val="0"/>
              </a:spcBef>
              <a:spcAft>
                <a:spcPts val="0"/>
              </a:spcAft>
              <a:buClr>
                <a:srgbClr val="000000"/>
              </a:buClr>
              <a:buSzPts val="1100"/>
              <a:buFont typeface="Arial"/>
              <a:buNone/>
              <a:defRPr/>
            </a:lvl2pPr>
            <a:lvl3pPr marL="0" marR="0" lvl="2" indent="0" algn="r" rtl="0">
              <a:lnSpc>
                <a:spcPct val="100000"/>
              </a:lnSpc>
              <a:spcBef>
                <a:spcPts val="0"/>
              </a:spcBef>
              <a:spcAft>
                <a:spcPts val="0"/>
              </a:spcAft>
              <a:buClr>
                <a:srgbClr val="000000"/>
              </a:buClr>
              <a:buSzPts val="1100"/>
              <a:buFont typeface="Arial"/>
              <a:buNone/>
              <a:defRPr/>
            </a:lvl3pPr>
            <a:lvl4pPr marL="0" marR="0" lvl="3" indent="0" algn="r" rtl="0">
              <a:lnSpc>
                <a:spcPct val="100000"/>
              </a:lnSpc>
              <a:spcBef>
                <a:spcPts val="0"/>
              </a:spcBef>
              <a:spcAft>
                <a:spcPts val="0"/>
              </a:spcAft>
              <a:buClr>
                <a:srgbClr val="000000"/>
              </a:buClr>
              <a:buSzPts val="1100"/>
              <a:buFont typeface="Arial"/>
              <a:buNone/>
              <a:defRPr/>
            </a:lvl4pPr>
            <a:lvl5pPr marL="0" marR="0" lvl="4" indent="0" algn="r" rtl="0">
              <a:lnSpc>
                <a:spcPct val="100000"/>
              </a:lnSpc>
              <a:spcBef>
                <a:spcPts val="0"/>
              </a:spcBef>
              <a:spcAft>
                <a:spcPts val="0"/>
              </a:spcAft>
              <a:buClr>
                <a:srgbClr val="000000"/>
              </a:buClr>
              <a:buSzPts val="1100"/>
              <a:buFont typeface="Arial"/>
              <a:buNone/>
              <a:defRPr/>
            </a:lvl5pPr>
            <a:lvl6pPr marL="0" marR="0" lvl="5" indent="0" algn="r" rtl="0">
              <a:lnSpc>
                <a:spcPct val="100000"/>
              </a:lnSpc>
              <a:spcBef>
                <a:spcPts val="0"/>
              </a:spcBef>
              <a:spcAft>
                <a:spcPts val="0"/>
              </a:spcAft>
              <a:buClr>
                <a:srgbClr val="000000"/>
              </a:buClr>
              <a:buSzPts val="1100"/>
              <a:buFont typeface="Arial"/>
              <a:buNone/>
              <a:defRPr/>
            </a:lvl6pPr>
            <a:lvl7pPr marL="0" marR="0" lvl="6" indent="0" algn="r" rtl="0">
              <a:lnSpc>
                <a:spcPct val="100000"/>
              </a:lnSpc>
              <a:spcBef>
                <a:spcPts val="0"/>
              </a:spcBef>
              <a:spcAft>
                <a:spcPts val="0"/>
              </a:spcAft>
              <a:buClr>
                <a:srgbClr val="000000"/>
              </a:buClr>
              <a:buSzPts val="1100"/>
              <a:buFont typeface="Arial"/>
              <a:buNone/>
              <a:defRPr/>
            </a:lvl7pPr>
            <a:lvl8pPr marL="0" marR="0" lvl="7" indent="0" algn="r" rtl="0">
              <a:lnSpc>
                <a:spcPct val="100000"/>
              </a:lnSpc>
              <a:spcBef>
                <a:spcPts val="0"/>
              </a:spcBef>
              <a:spcAft>
                <a:spcPts val="0"/>
              </a:spcAft>
              <a:buClr>
                <a:srgbClr val="000000"/>
              </a:buClr>
              <a:buSzPts val="1100"/>
              <a:buFont typeface="Arial"/>
              <a:buNone/>
              <a:defRPr/>
            </a:lvl8pPr>
            <a:lvl9pPr marL="0" marR="0" lvl="8" indent="0" algn="r" rtl="0">
              <a:lnSpc>
                <a:spcPct val="100000"/>
              </a:lnSpc>
              <a:spcBef>
                <a:spcPts val="0"/>
              </a:spcBef>
              <a:spcAft>
                <a:spcPts val="0"/>
              </a:spcAft>
              <a:buClr>
                <a:srgbClr val="000000"/>
              </a:buClr>
              <a:buSzPts val="11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1">
  <p:cSld name="SECTION_HEADER_2">
    <p:spTree>
      <p:nvGrpSpPr>
        <p:cNvPr id="1" name="Shape 146"/>
        <p:cNvGrpSpPr/>
        <p:nvPr/>
      </p:nvGrpSpPr>
      <p:grpSpPr>
        <a:xfrm>
          <a:off x="0" y="0"/>
          <a:ext cx="0" cy="0"/>
          <a:chOff x="0" y="0"/>
          <a:chExt cx="0" cy="0"/>
        </a:xfrm>
      </p:grpSpPr>
      <p:grpSp>
        <p:nvGrpSpPr>
          <p:cNvPr id="147" name="Google Shape;147;p18"/>
          <p:cNvGrpSpPr/>
          <p:nvPr/>
        </p:nvGrpSpPr>
        <p:grpSpPr>
          <a:xfrm>
            <a:off x="0" y="-2373"/>
            <a:ext cx="12192000" cy="6867714"/>
            <a:chOff x="0" y="-2373"/>
            <a:chExt cx="12192000" cy="6867027"/>
          </a:xfrm>
        </p:grpSpPr>
        <p:sp>
          <p:nvSpPr>
            <p:cNvPr id="148" name="Google Shape;148;p1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49" name="Google Shape;149;p1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50" name="Google Shape;150;p1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51" name="Google Shape;151;p1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52" name="Google Shape;152;p1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53" name="Google Shape;153;p1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54" name="Google Shape;154;p18"/>
            <p:cNvSpPr/>
            <p:nvPr/>
          </p:nvSpPr>
          <p:spPr>
            <a:xfrm>
              <a:off x="7289800" y="402165"/>
              <a:ext cx="4479000" cy="605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55" name="Google Shape;155;p18"/>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56" name="Google Shape;156;p18"/>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7" name="Google Shape;157;p18"/>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8" name="Google Shape;158;p18"/>
          <p:cNvSpPr txBox="1">
            <a:spLocks noGrp="1"/>
          </p:cNvSpPr>
          <p:nvPr>
            <p:ph type="title"/>
          </p:nvPr>
        </p:nvSpPr>
        <p:spPr>
          <a:xfrm>
            <a:off x="1154956" y="2677645"/>
            <a:ext cx="4350900" cy="228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5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159" name="Google Shape;159;p18"/>
          <p:cNvSpPr txBox="1">
            <a:spLocks noGrp="1"/>
          </p:cNvSpPr>
          <p:nvPr>
            <p:ph type="body" idx="1"/>
          </p:nvPr>
        </p:nvSpPr>
        <p:spPr>
          <a:xfrm>
            <a:off x="6895558" y="2677644"/>
            <a:ext cx="3755700" cy="22839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1100"/>
              </a:spcBef>
              <a:spcAft>
                <a:spcPts val="0"/>
              </a:spcAft>
              <a:buClr>
                <a:schemeClr val="accent1"/>
              </a:buClr>
              <a:buSzPts val="1500"/>
              <a:buFont typeface="Noto Sans Symbols"/>
              <a:buNone/>
              <a:defRPr sz="21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1100"/>
              </a:spcBef>
              <a:spcAft>
                <a:spcPts val="0"/>
              </a:spcAft>
              <a:buClr>
                <a:schemeClr val="accent1"/>
              </a:buClr>
              <a:buSzPts val="1300"/>
              <a:buFont typeface="Noto Sans Symbols"/>
              <a:buNone/>
              <a:defRPr sz="19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1100"/>
              </a:spcBef>
              <a:spcAft>
                <a:spcPts val="0"/>
              </a:spcAft>
              <a:buClr>
                <a:schemeClr val="accent1"/>
              </a:buClr>
              <a:buSzPts val="11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9pPr>
          </a:lstStyle>
          <a:p>
            <a:endParaRPr/>
          </a:p>
        </p:txBody>
      </p:sp>
      <p:sp>
        <p:nvSpPr>
          <p:cNvPr id="160" name="Google Shape;160;p18"/>
          <p:cNvSpPr txBox="1">
            <a:spLocks noGrp="1"/>
          </p:cNvSpPr>
          <p:nvPr>
            <p:ph type="dt" idx="10"/>
          </p:nvPr>
        </p:nvSpPr>
        <p:spPr>
          <a:xfrm>
            <a:off x="10650938" y="6394061"/>
            <a:ext cx="990900" cy="3048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61" name="Google Shape;161;p18"/>
          <p:cNvSpPr txBox="1">
            <a:spLocks noGrp="1"/>
          </p:cNvSpPr>
          <p:nvPr>
            <p:ph type="ftr" idx="11"/>
          </p:nvPr>
        </p:nvSpPr>
        <p:spPr>
          <a:xfrm>
            <a:off x="528358" y="6391838"/>
            <a:ext cx="3860100" cy="304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62" name="Google Shape;162;p18"/>
          <p:cNvSpPr/>
          <p:nvPr/>
        </p:nvSpPr>
        <p:spPr>
          <a:xfrm>
            <a:off x="10437812" y="0"/>
            <a:ext cx="686100" cy="11433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63" name="Google Shape;163;p18"/>
          <p:cNvSpPr txBox="1">
            <a:spLocks noGrp="1"/>
          </p:cNvSpPr>
          <p:nvPr>
            <p:ph type="sldNum" idx="12"/>
          </p:nvPr>
        </p:nvSpPr>
        <p:spPr>
          <a:xfrm>
            <a:off x="10352540" y="295729"/>
            <a:ext cx="838500" cy="7677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estions Slide">
  <p:cSld name="Questions Slide">
    <p:spTree>
      <p:nvGrpSpPr>
        <p:cNvPr id="1" name="Shape 164"/>
        <p:cNvGrpSpPr/>
        <p:nvPr/>
      </p:nvGrpSpPr>
      <p:grpSpPr>
        <a:xfrm>
          <a:off x="0" y="0"/>
          <a:ext cx="0" cy="0"/>
          <a:chOff x="0" y="0"/>
          <a:chExt cx="0" cy="0"/>
        </a:xfrm>
      </p:grpSpPr>
      <p:sp>
        <p:nvSpPr>
          <p:cNvPr id="165" name="Google Shape;165;p19"/>
          <p:cNvSpPr txBox="1">
            <a:spLocks noGrp="1"/>
          </p:cNvSpPr>
          <p:nvPr>
            <p:ph type="sldNum" idx="12"/>
          </p:nvPr>
        </p:nvSpPr>
        <p:spPr>
          <a:xfrm>
            <a:off x="10352540" y="295729"/>
            <a:ext cx="838500" cy="7677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166" name="Google Shape;166;p19"/>
          <p:cNvSpPr txBox="1"/>
          <p:nvPr/>
        </p:nvSpPr>
        <p:spPr>
          <a:xfrm>
            <a:off x="340499" y="1063425"/>
            <a:ext cx="9865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EBEBEB"/>
              </a:buClr>
              <a:buSzPts val="3600"/>
              <a:buFont typeface="Century Gothic"/>
              <a:buNone/>
            </a:pPr>
            <a:r>
              <a:rPr lang="en-US" sz="3100">
                <a:solidFill>
                  <a:schemeClr val="dk1"/>
                </a:solidFill>
              </a:rPr>
              <a:t>Questions?</a:t>
            </a:r>
            <a:endParaRPr sz="3100">
              <a:solidFill>
                <a:schemeClr val="dk1"/>
              </a:solidFill>
            </a:endParaRPr>
          </a:p>
        </p:txBody>
      </p:sp>
      <p:pic>
        <p:nvPicPr>
          <p:cNvPr id="167" name="Google Shape;167;p19"/>
          <p:cNvPicPr preferRelativeResize="0"/>
          <p:nvPr/>
        </p:nvPicPr>
        <p:blipFill rotWithShape="1">
          <a:blip r:embed="rId2">
            <a:alphaModFix/>
          </a:blip>
          <a:srcRect/>
          <a:stretch/>
        </p:blipFill>
        <p:spPr>
          <a:xfrm>
            <a:off x="3690860" y="2228809"/>
            <a:ext cx="3537027" cy="353702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2">
  <p:cSld name="TITLE_3">
    <p:bg>
      <p:bgPr>
        <a:blipFill>
          <a:blip r:embed="rId2">
            <a:alphaModFix/>
          </a:blip>
          <a:stretch>
            <a:fillRect/>
          </a:stretch>
        </a:blipFill>
        <a:effectLst/>
      </p:bgPr>
    </p:bg>
    <p:spTree>
      <p:nvGrpSpPr>
        <p:cNvPr id="1" name="Shape 168"/>
        <p:cNvGrpSpPr/>
        <p:nvPr/>
      </p:nvGrpSpPr>
      <p:grpSpPr>
        <a:xfrm>
          <a:off x="0" y="0"/>
          <a:ext cx="0" cy="0"/>
          <a:chOff x="0" y="0"/>
          <a:chExt cx="0" cy="0"/>
        </a:xfrm>
      </p:grpSpPr>
      <p:pic>
        <p:nvPicPr>
          <p:cNvPr id="169" name="Google Shape;169;p20" descr="Celestia-R1---OverlayTitleHD.png"/>
          <p:cNvPicPr preferRelativeResize="0"/>
          <p:nvPr/>
        </p:nvPicPr>
        <p:blipFill rotWithShape="1">
          <a:blip r:embed="rId3">
            <a:alphaModFix/>
          </a:blip>
          <a:srcRect/>
          <a:stretch/>
        </p:blipFill>
        <p:spPr>
          <a:xfrm>
            <a:off x="1" y="0"/>
            <a:ext cx="12187848" cy="6855719"/>
          </a:xfrm>
          <a:prstGeom prst="rect">
            <a:avLst/>
          </a:prstGeom>
          <a:noFill/>
          <a:ln>
            <a:noFill/>
          </a:ln>
        </p:spPr>
      </p:pic>
      <p:sp>
        <p:nvSpPr>
          <p:cNvPr id="170" name="Google Shape;170;p20"/>
          <p:cNvSpPr txBox="1">
            <a:spLocks noGrp="1"/>
          </p:cNvSpPr>
          <p:nvPr>
            <p:ph type="ctrTitle"/>
          </p:nvPr>
        </p:nvSpPr>
        <p:spPr>
          <a:xfrm>
            <a:off x="3962399" y="1964267"/>
            <a:ext cx="7197600" cy="2421600"/>
          </a:xfrm>
          <a:prstGeom prst="rect">
            <a:avLst/>
          </a:prstGeom>
          <a:noFill/>
          <a:ln>
            <a:noFill/>
          </a:ln>
        </p:spPr>
        <p:txBody>
          <a:bodyPr spcFirstLastPara="1" wrap="square" lIns="91425" tIns="91425" rIns="91425" bIns="91425" anchor="b" anchorCtr="0">
            <a:noAutofit/>
          </a:bodyPr>
          <a:lstStyle>
            <a:lvl1pPr marR="0" lvl="0" algn="r" rtl="0">
              <a:lnSpc>
                <a:spcPct val="100000"/>
              </a:lnSpc>
              <a:spcBef>
                <a:spcPts val="0"/>
              </a:spcBef>
              <a:spcAft>
                <a:spcPts val="0"/>
              </a:spcAft>
              <a:buClr>
                <a:schemeClr val="lt1"/>
              </a:buClr>
              <a:buSzPts val="1500"/>
              <a:buFont typeface="Calibri"/>
              <a:buNone/>
              <a:defRPr sz="4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9pPr>
          </a:lstStyle>
          <a:p>
            <a:endParaRPr/>
          </a:p>
        </p:txBody>
      </p:sp>
      <p:sp>
        <p:nvSpPr>
          <p:cNvPr id="171" name="Google Shape;171;p20"/>
          <p:cNvSpPr txBox="1">
            <a:spLocks noGrp="1"/>
          </p:cNvSpPr>
          <p:nvPr>
            <p:ph type="subTitle" idx="1"/>
          </p:nvPr>
        </p:nvSpPr>
        <p:spPr>
          <a:xfrm>
            <a:off x="3962399" y="4385733"/>
            <a:ext cx="7197600" cy="1405500"/>
          </a:xfrm>
          <a:prstGeom prst="rect">
            <a:avLst/>
          </a:prstGeom>
          <a:noFill/>
          <a:ln>
            <a:noFill/>
          </a:ln>
        </p:spPr>
        <p:txBody>
          <a:bodyPr spcFirstLastPara="1" wrap="square" lIns="91425" tIns="91425" rIns="91425" bIns="91425" anchor="t" anchorCtr="0">
            <a:normAutofit/>
          </a:bodyPr>
          <a:lstStyle>
            <a:lvl1pPr marR="0" lvl="0" algn="r" rtl="0">
              <a:lnSpc>
                <a:spcPct val="100000"/>
              </a:lnSpc>
              <a:spcBef>
                <a:spcPts val="0"/>
              </a:spcBef>
              <a:spcAft>
                <a:spcPts val="0"/>
              </a:spcAft>
              <a:buClr>
                <a:schemeClr val="lt1"/>
              </a:buClr>
              <a:buSzPts val="1900"/>
              <a:buFont typeface="Arial"/>
              <a:buNone/>
              <a:defRPr sz="1900" b="0" i="0" u="none" strike="noStrike" cap="none">
                <a:solidFill>
                  <a:schemeClr val="lt1"/>
                </a:solidFill>
                <a:latin typeface="Calibri"/>
                <a:ea typeface="Calibri"/>
                <a:cs typeface="Calibri"/>
                <a:sym typeface="Calibri"/>
              </a:defRPr>
            </a:lvl1pPr>
            <a:lvl2pPr marR="0" lvl="1" algn="ctr" rtl="0">
              <a:lnSpc>
                <a:spcPct val="100000"/>
              </a:lnSpc>
              <a:spcBef>
                <a:spcPts val="11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ctr" rtl="0">
              <a:lnSpc>
                <a:spcPct val="100000"/>
              </a:lnSpc>
              <a:spcBef>
                <a:spcPts val="11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R="0" lvl="3"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R="0" lvl="4"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R="0" lvl="5"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ctr" rtl="0">
              <a:lnSpc>
                <a:spcPct val="100000"/>
              </a:lnSpc>
              <a:spcBef>
                <a:spcPts val="1100"/>
              </a:spcBef>
              <a:spcAft>
                <a:spcPts val="11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72" name="Google Shape;172;p20"/>
          <p:cNvSpPr txBox="1">
            <a:spLocks noGrp="1"/>
          </p:cNvSpPr>
          <p:nvPr>
            <p:ph type="dt" idx="10"/>
          </p:nvPr>
        </p:nvSpPr>
        <p:spPr>
          <a:xfrm>
            <a:off x="8932557" y="5870575"/>
            <a:ext cx="1600500" cy="3777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173" name="Google Shape;173;p20"/>
          <p:cNvSpPr txBox="1">
            <a:spLocks noGrp="1"/>
          </p:cNvSpPr>
          <p:nvPr>
            <p:ph type="ftr" idx="11"/>
          </p:nvPr>
        </p:nvSpPr>
        <p:spPr>
          <a:xfrm>
            <a:off x="3962399" y="5870575"/>
            <a:ext cx="4893900" cy="377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174" name="Google Shape;174;p20"/>
          <p:cNvSpPr txBox="1">
            <a:spLocks noGrp="1"/>
          </p:cNvSpPr>
          <p:nvPr>
            <p:ph type="sldNum" idx="12"/>
          </p:nvPr>
        </p:nvSpPr>
        <p:spPr>
          <a:xfrm>
            <a:off x="10608958" y="5870575"/>
            <a:ext cx="551100" cy="377700"/>
          </a:xfrm>
          <a:prstGeom prst="rect">
            <a:avLst/>
          </a:prstGeom>
          <a:noFill/>
          <a:ln>
            <a:noFill/>
          </a:ln>
        </p:spPr>
        <p:txBody>
          <a:bodyPr spcFirstLastPara="1" wrap="square" lIns="91425" tIns="45675" rIns="91425" bIns="4567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49633" y="2799633"/>
            <a:ext cx="12192000" cy="864900"/>
          </a:xfrm>
          <a:prstGeom prst="rect">
            <a:avLst/>
          </a:prstGeom>
        </p:spPr>
        <p:txBody>
          <a:bodyPr spcFirstLastPara="1" wrap="square" lIns="121900" tIns="121900" rIns="121900" bIns="121900" anchor="t" anchorCtr="0">
            <a:noAutofit/>
          </a:bodyPr>
          <a:lstStyle>
            <a:lvl1pPr lvl="0" algn="ctr">
              <a:spcBef>
                <a:spcPts val="0"/>
              </a:spcBef>
              <a:spcAft>
                <a:spcPts val="0"/>
              </a:spcAft>
              <a:buClr>
                <a:srgbClr val="E69138"/>
              </a:buClr>
              <a:buSzPts val="4700"/>
              <a:buFont typeface="Avenir"/>
              <a:buNone/>
              <a:defRPr sz="4700">
                <a:solidFill>
                  <a:srgbClr val="E69138"/>
                </a:solidFill>
                <a:latin typeface="Avenir"/>
                <a:ea typeface="Avenir"/>
                <a:cs typeface="Avenir"/>
                <a:sym typeface="Avenir"/>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grpSp>
        <p:nvGrpSpPr>
          <p:cNvPr id="48" name="Google Shape;48;p3"/>
          <p:cNvGrpSpPr/>
          <p:nvPr/>
        </p:nvGrpSpPr>
        <p:grpSpPr>
          <a:xfrm>
            <a:off x="122817" y="2363843"/>
            <a:ext cx="10656633" cy="2129806"/>
            <a:chOff x="1032650" y="1735501"/>
            <a:chExt cx="2458221" cy="2138575"/>
          </a:xfrm>
        </p:grpSpPr>
        <p:sp>
          <p:nvSpPr>
            <p:cNvPr id="49" name="Google Shape;49;p3"/>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solidFill>
              <a:srgbClr val="FF9900"/>
            </a:solidFill>
            <a:ln w="19050" cap="rnd"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 name="Google Shape;50;p3"/>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solidFill>
              <a:srgbClr val="FF9900"/>
            </a:solidFill>
            <a:ln w="19050" cap="rnd"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3"/>
            <p:cNvSpPr/>
            <p:nvPr/>
          </p:nvSpPr>
          <p:spPr>
            <a:xfrm>
              <a:off x="1114412" y="3017876"/>
              <a:ext cx="230477" cy="296"/>
            </a:xfrm>
            <a:custGeom>
              <a:avLst/>
              <a:gdLst/>
              <a:ahLst/>
              <a:cxnLst/>
              <a:rect l="l" t="t" r="r" b="b"/>
              <a:pathLst>
                <a:path w="778" h="1" fill="none" extrusionOk="0">
                  <a:moveTo>
                    <a:pt x="778" y="1"/>
                  </a:moveTo>
                  <a:lnTo>
                    <a:pt x="1" y="1"/>
                  </a:lnTo>
                </a:path>
              </a:pathLst>
            </a:custGeom>
            <a:solidFill>
              <a:srgbClr val="FF9900"/>
            </a:solidFill>
            <a:ln w="19050" cap="rnd"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 name="Google Shape;52;p3"/>
            <p:cNvSpPr/>
            <p:nvPr/>
          </p:nvSpPr>
          <p:spPr>
            <a:xfrm>
              <a:off x="1144037" y="2439021"/>
              <a:ext cx="200852" cy="296"/>
            </a:xfrm>
            <a:custGeom>
              <a:avLst/>
              <a:gdLst/>
              <a:ahLst/>
              <a:cxnLst/>
              <a:rect l="l" t="t" r="r" b="b"/>
              <a:pathLst>
                <a:path w="678" h="1" fill="none" extrusionOk="0">
                  <a:moveTo>
                    <a:pt x="678" y="0"/>
                  </a:moveTo>
                  <a:lnTo>
                    <a:pt x="1" y="0"/>
                  </a:lnTo>
                </a:path>
              </a:pathLst>
            </a:custGeom>
            <a:solidFill>
              <a:srgbClr val="FF9900"/>
            </a:solidFill>
            <a:ln w="19050" cap="rnd"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 name="Google Shape;53;p3"/>
            <p:cNvSpPr/>
            <p:nvPr/>
          </p:nvSpPr>
          <p:spPr>
            <a:xfrm>
              <a:off x="1032650" y="2025910"/>
              <a:ext cx="312240" cy="296"/>
            </a:xfrm>
            <a:custGeom>
              <a:avLst/>
              <a:gdLst/>
              <a:ahLst/>
              <a:cxnLst/>
              <a:rect l="l" t="t" r="r" b="b"/>
              <a:pathLst>
                <a:path w="1054" h="1" fill="none" extrusionOk="0">
                  <a:moveTo>
                    <a:pt x="1054" y="1"/>
                  </a:moveTo>
                  <a:lnTo>
                    <a:pt x="1" y="1"/>
                  </a:lnTo>
                </a:path>
              </a:pathLst>
            </a:custGeom>
            <a:solidFill>
              <a:srgbClr val="FF9900"/>
            </a:solidFill>
            <a:ln w="19050" cap="rnd"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sp>
        <p:nvSpPr>
          <p:cNvPr id="54" name="Google Shape;54;p3"/>
          <p:cNvSpPr/>
          <p:nvPr/>
        </p:nvSpPr>
        <p:spPr>
          <a:xfrm>
            <a:off x="0" y="0"/>
            <a:ext cx="286500" cy="68580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Header 2">
  <p:cSld name="SECTION_HEADER_3">
    <p:spTree>
      <p:nvGrpSpPr>
        <p:cNvPr id="1" name="Shape 175"/>
        <p:cNvGrpSpPr/>
        <p:nvPr/>
      </p:nvGrpSpPr>
      <p:grpSpPr>
        <a:xfrm>
          <a:off x="0" y="0"/>
          <a:ext cx="0" cy="0"/>
          <a:chOff x="0" y="0"/>
          <a:chExt cx="0" cy="0"/>
        </a:xfrm>
      </p:grpSpPr>
      <p:grpSp>
        <p:nvGrpSpPr>
          <p:cNvPr id="176" name="Google Shape;176;p21"/>
          <p:cNvGrpSpPr/>
          <p:nvPr/>
        </p:nvGrpSpPr>
        <p:grpSpPr>
          <a:xfrm>
            <a:off x="0" y="-2373"/>
            <a:ext cx="12192000" cy="6867714"/>
            <a:chOff x="0" y="-2373"/>
            <a:chExt cx="12192000" cy="6867027"/>
          </a:xfrm>
        </p:grpSpPr>
        <p:sp>
          <p:nvSpPr>
            <p:cNvPr id="177" name="Google Shape;177;p2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78" name="Google Shape;178;p2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79" name="Google Shape;179;p2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80" name="Google Shape;180;p2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81" name="Google Shape;181;p2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82" name="Google Shape;182;p2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83" name="Google Shape;183;p21"/>
            <p:cNvSpPr/>
            <p:nvPr/>
          </p:nvSpPr>
          <p:spPr>
            <a:xfrm>
              <a:off x="7289800" y="402165"/>
              <a:ext cx="4479000" cy="605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84" name="Google Shape;184;p21"/>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85" name="Google Shape;185;p21"/>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86" name="Google Shape;186;p21"/>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87" name="Google Shape;187;p21"/>
          <p:cNvSpPr txBox="1">
            <a:spLocks noGrp="1"/>
          </p:cNvSpPr>
          <p:nvPr>
            <p:ph type="title"/>
          </p:nvPr>
        </p:nvSpPr>
        <p:spPr>
          <a:xfrm>
            <a:off x="1154956" y="2677645"/>
            <a:ext cx="4350900" cy="228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5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188" name="Google Shape;188;p21"/>
          <p:cNvSpPr txBox="1">
            <a:spLocks noGrp="1"/>
          </p:cNvSpPr>
          <p:nvPr>
            <p:ph type="body" idx="1"/>
          </p:nvPr>
        </p:nvSpPr>
        <p:spPr>
          <a:xfrm>
            <a:off x="6895558" y="2677644"/>
            <a:ext cx="3755700" cy="22839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1100"/>
              </a:spcBef>
              <a:spcAft>
                <a:spcPts val="0"/>
              </a:spcAft>
              <a:buClr>
                <a:schemeClr val="accent1"/>
              </a:buClr>
              <a:buSzPts val="1500"/>
              <a:buFont typeface="Noto Sans Symbols"/>
              <a:buNone/>
              <a:defRPr sz="21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1100"/>
              </a:spcBef>
              <a:spcAft>
                <a:spcPts val="0"/>
              </a:spcAft>
              <a:buClr>
                <a:schemeClr val="accent1"/>
              </a:buClr>
              <a:buSzPts val="1300"/>
              <a:buFont typeface="Noto Sans Symbols"/>
              <a:buNone/>
              <a:defRPr sz="19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1100"/>
              </a:spcBef>
              <a:spcAft>
                <a:spcPts val="0"/>
              </a:spcAft>
              <a:buClr>
                <a:schemeClr val="accent1"/>
              </a:buClr>
              <a:buSzPts val="11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9pPr>
          </a:lstStyle>
          <a:p>
            <a:endParaRPr/>
          </a:p>
        </p:txBody>
      </p:sp>
      <p:sp>
        <p:nvSpPr>
          <p:cNvPr id="189" name="Google Shape;189;p21"/>
          <p:cNvSpPr txBox="1">
            <a:spLocks noGrp="1"/>
          </p:cNvSpPr>
          <p:nvPr>
            <p:ph type="dt" idx="10"/>
          </p:nvPr>
        </p:nvSpPr>
        <p:spPr>
          <a:xfrm>
            <a:off x="10650938" y="6394061"/>
            <a:ext cx="990900" cy="3048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90" name="Google Shape;190;p21"/>
          <p:cNvSpPr txBox="1">
            <a:spLocks noGrp="1"/>
          </p:cNvSpPr>
          <p:nvPr>
            <p:ph type="ftr" idx="11"/>
          </p:nvPr>
        </p:nvSpPr>
        <p:spPr>
          <a:xfrm>
            <a:off x="528358" y="6391838"/>
            <a:ext cx="3860100" cy="304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91" name="Google Shape;191;p21"/>
          <p:cNvSpPr/>
          <p:nvPr/>
        </p:nvSpPr>
        <p:spPr>
          <a:xfrm>
            <a:off x="10437812" y="0"/>
            <a:ext cx="686100" cy="11433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92" name="Google Shape;192;p21"/>
          <p:cNvSpPr txBox="1">
            <a:spLocks noGrp="1"/>
          </p:cNvSpPr>
          <p:nvPr>
            <p:ph type="sldNum" idx="12"/>
          </p:nvPr>
        </p:nvSpPr>
        <p:spPr>
          <a:xfrm>
            <a:off x="10352540" y="295729"/>
            <a:ext cx="838500" cy="7677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3">
  <p:cSld name="TITLE_AND_BODY_2">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609562" y="273423"/>
            <a:ext cx="10971900" cy="114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23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95" name="Google Shape;195;p22"/>
          <p:cNvSpPr txBox="1">
            <a:spLocks noGrp="1"/>
          </p:cNvSpPr>
          <p:nvPr>
            <p:ph type="subTitle" idx="1"/>
          </p:nvPr>
        </p:nvSpPr>
        <p:spPr>
          <a:xfrm>
            <a:off x="609562" y="1604399"/>
            <a:ext cx="10971900" cy="3976800"/>
          </a:xfrm>
          <a:prstGeom prst="rect">
            <a:avLst/>
          </a:prstGeom>
          <a:noFill/>
          <a:ln>
            <a:noFill/>
          </a:ln>
        </p:spPr>
        <p:txBody>
          <a:bodyPr spcFirstLastPara="1" wrap="square" lIns="0" tIns="0" rIns="0" bIns="0" anchor="ctr" anchorCtr="0">
            <a:normAutofit/>
          </a:bodyPr>
          <a:lstStyle>
            <a:lvl1pPr lvl="0" algn="l" rtl="0">
              <a:lnSpc>
                <a:spcPct val="90000"/>
              </a:lnSpc>
              <a:spcBef>
                <a:spcPts val="1200"/>
              </a:spcBef>
              <a:spcAft>
                <a:spcPts val="0"/>
              </a:spcAft>
              <a:buClr>
                <a:schemeClr val="dk1"/>
              </a:buClr>
              <a:buSzPts val="2300"/>
              <a:buChar char="●"/>
              <a:defRPr/>
            </a:lvl1pPr>
            <a:lvl2pPr lvl="1" algn="l" rtl="0">
              <a:lnSpc>
                <a:spcPct val="90000"/>
              </a:lnSpc>
              <a:spcBef>
                <a:spcPts val="1600"/>
              </a:spcBef>
              <a:spcAft>
                <a:spcPts val="0"/>
              </a:spcAft>
              <a:buClr>
                <a:schemeClr val="dk1"/>
              </a:buClr>
              <a:buSzPts val="2300"/>
              <a:buChar char="○"/>
              <a:defRPr/>
            </a:lvl2pPr>
            <a:lvl3pPr lvl="2" algn="l" rtl="0">
              <a:lnSpc>
                <a:spcPct val="90000"/>
              </a:lnSpc>
              <a:spcBef>
                <a:spcPts val="1600"/>
              </a:spcBef>
              <a:spcAft>
                <a:spcPts val="0"/>
              </a:spcAft>
              <a:buClr>
                <a:schemeClr val="dk1"/>
              </a:buClr>
              <a:buSzPts val="2300"/>
              <a:buChar char="■"/>
              <a:defRPr/>
            </a:lvl3pPr>
            <a:lvl4pPr lvl="3" algn="l" rtl="0">
              <a:lnSpc>
                <a:spcPct val="90000"/>
              </a:lnSpc>
              <a:spcBef>
                <a:spcPts val="1600"/>
              </a:spcBef>
              <a:spcAft>
                <a:spcPts val="0"/>
              </a:spcAft>
              <a:buClr>
                <a:schemeClr val="dk1"/>
              </a:buClr>
              <a:buSzPts val="2300"/>
              <a:buChar char="●"/>
              <a:defRPr/>
            </a:lvl4pPr>
            <a:lvl5pPr lvl="4" algn="l" rtl="0">
              <a:lnSpc>
                <a:spcPct val="90000"/>
              </a:lnSpc>
              <a:spcBef>
                <a:spcPts val="1600"/>
              </a:spcBef>
              <a:spcAft>
                <a:spcPts val="0"/>
              </a:spcAft>
              <a:buClr>
                <a:schemeClr val="dk1"/>
              </a:buClr>
              <a:buSzPts val="2300"/>
              <a:buChar char="○"/>
              <a:defRPr/>
            </a:lvl5pPr>
            <a:lvl6pPr lvl="5" algn="l" rtl="0">
              <a:lnSpc>
                <a:spcPct val="90000"/>
              </a:lnSpc>
              <a:spcBef>
                <a:spcPts val="1600"/>
              </a:spcBef>
              <a:spcAft>
                <a:spcPts val="0"/>
              </a:spcAft>
              <a:buClr>
                <a:schemeClr val="dk1"/>
              </a:buClr>
              <a:buSzPts val="2300"/>
              <a:buChar char="■"/>
              <a:defRPr/>
            </a:lvl6pPr>
            <a:lvl7pPr lvl="6" algn="l" rtl="0">
              <a:lnSpc>
                <a:spcPct val="90000"/>
              </a:lnSpc>
              <a:spcBef>
                <a:spcPts val="1600"/>
              </a:spcBef>
              <a:spcAft>
                <a:spcPts val="0"/>
              </a:spcAft>
              <a:buClr>
                <a:schemeClr val="dk1"/>
              </a:buClr>
              <a:buSzPts val="2300"/>
              <a:buChar char="●"/>
              <a:defRPr/>
            </a:lvl7pPr>
            <a:lvl8pPr lvl="7" algn="l" rtl="0">
              <a:lnSpc>
                <a:spcPct val="90000"/>
              </a:lnSpc>
              <a:spcBef>
                <a:spcPts val="1600"/>
              </a:spcBef>
              <a:spcAft>
                <a:spcPts val="0"/>
              </a:spcAft>
              <a:buClr>
                <a:schemeClr val="dk1"/>
              </a:buClr>
              <a:buSzPts val="2300"/>
              <a:buChar char="○"/>
              <a:defRPr/>
            </a:lvl8pPr>
            <a:lvl9pPr lvl="8" algn="l" rtl="0">
              <a:lnSpc>
                <a:spcPct val="90000"/>
              </a:lnSpc>
              <a:spcBef>
                <a:spcPts val="1600"/>
              </a:spcBef>
              <a:spcAft>
                <a:spcPts val="1600"/>
              </a:spcAft>
              <a:buClr>
                <a:schemeClr val="dk1"/>
              </a:buClr>
              <a:buSzPts val="23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3">
  <p:cSld name="SECTION_HEADER_4">
    <p:spTree>
      <p:nvGrpSpPr>
        <p:cNvPr id="1" name="Shape 196"/>
        <p:cNvGrpSpPr/>
        <p:nvPr/>
      </p:nvGrpSpPr>
      <p:grpSpPr>
        <a:xfrm>
          <a:off x="0" y="0"/>
          <a:ext cx="0" cy="0"/>
          <a:chOff x="0" y="0"/>
          <a:chExt cx="0" cy="0"/>
        </a:xfrm>
      </p:grpSpPr>
      <p:grpSp>
        <p:nvGrpSpPr>
          <p:cNvPr id="197" name="Google Shape;197;p23"/>
          <p:cNvGrpSpPr/>
          <p:nvPr/>
        </p:nvGrpSpPr>
        <p:grpSpPr>
          <a:xfrm>
            <a:off x="0" y="-2373"/>
            <a:ext cx="12192000" cy="6867714"/>
            <a:chOff x="0" y="-2373"/>
            <a:chExt cx="12192000" cy="6867027"/>
          </a:xfrm>
        </p:grpSpPr>
        <p:sp>
          <p:nvSpPr>
            <p:cNvPr id="198" name="Google Shape;198;p2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99" name="Google Shape;199;p2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00" name="Google Shape;200;p2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01" name="Google Shape;201;p2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02" name="Google Shape;202;p2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03" name="Google Shape;203;p2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04" name="Google Shape;204;p23"/>
            <p:cNvSpPr/>
            <p:nvPr/>
          </p:nvSpPr>
          <p:spPr>
            <a:xfrm>
              <a:off x="7289800" y="402165"/>
              <a:ext cx="4479000" cy="605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05" name="Google Shape;205;p23"/>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06" name="Google Shape;206;p23"/>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07" name="Google Shape;207;p23"/>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08" name="Google Shape;208;p23"/>
          <p:cNvSpPr txBox="1">
            <a:spLocks noGrp="1"/>
          </p:cNvSpPr>
          <p:nvPr>
            <p:ph type="title"/>
          </p:nvPr>
        </p:nvSpPr>
        <p:spPr>
          <a:xfrm>
            <a:off x="1154956" y="2677645"/>
            <a:ext cx="4350900" cy="228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5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209" name="Google Shape;209;p23"/>
          <p:cNvSpPr txBox="1">
            <a:spLocks noGrp="1"/>
          </p:cNvSpPr>
          <p:nvPr>
            <p:ph type="body" idx="1"/>
          </p:nvPr>
        </p:nvSpPr>
        <p:spPr>
          <a:xfrm>
            <a:off x="6895558" y="2677644"/>
            <a:ext cx="3755700" cy="22839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1100"/>
              </a:spcBef>
              <a:spcAft>
                <a:spcPts val="0"/>
              </a:spcAft>
              <a:buClr>
                <a:schemeClr val="accent1"/>
              </a:buClr>
              <a:buSzPts val="1500"/>
              <a:buFont typeface="Noto Sans Symbols"/>
              <a:buNone/>
              <a:defRPr sz="21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1100"/>
              </a:spcBef>
              <a:spcAft>
                <a:spcPts val="0"/>
              </a:spcAft>
              <a:buClr>
                <a:schemeClr val="accent1"/>
              </a:buClr>
              <a:buSzPts val="1300"/>
              <a:buFont typeface="Noto Sans Symbols"/>
              <a:buNone/>
              <a:defRPr sz="19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1100"/>
              </a:spcBef>
              <a:spcAft>
                <a:spcPts val="0"/>
              </a:spcAft>
              <a:buClr>
                <a:schemeClr val="accent1"/>
              </a:buClr>
              <a:buSzPts val="11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9pPr>
          </a:lstStyle>
          <a:p>
            <a:endParaRPr/>
          </a:p>
        </p:txBody>
      </p:sp>
      <p:sp>
        <p:nvSpPr>
          <p:cNvPr id="210" name="Google Shape;210;p23"/>
          <p:cNvSpPr txBox="1">
            <a:spLocks noGrp="1"/>
          </p:cNvSpPr>
          <p:nvPr>
            <p:ph type="dt" idx="10"/>
          </p:nvPr>
        </p:nvSpPr>
        <p:spPr>
          <a:xfrm>
            <a:off x="10650938" y="6394061"/>
            <a:ext cx="990900" cy="3048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23"/>
          <p:cNvSpPr txBox="1">
            <a:spLocks noGrp="1"/>
          </p:cNvSpPr>
          <p:nvPr>
            <p:ph type="ftr" idx="11"/>
          </p:nvPr>
        </p:nvSpPr>
        <p:spPr>
          <a:xfrm>
            <a:off x="528358" y="6391838"/>
            <a:ext cx="3860100" cy="304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12" name="Google Shape;212;p23"/>
          <p:cNvSpPr/>
          <p:nvPr/>
        </p:nvSpPr>
        <p:spPr>
          <a:xfrm>
            <a:off x="10437812" y="0"/>
            <a:ext cx="686100" cy="11433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13" name="Google Shape;213;p23"/>
          <p:cNvSpPr txBox="1">
            <a:spLocks noGrp="1"/>
          </p:cNvSpPr>
          <p:nvPr>
            <p:ph type="sldNum" idx="12"/>
          </p:nvPr>
        </p:nvSpPr>
        <p:spPr>
          <a:xfrm>
            <a:off x="10352540" y="295729"/>
            <a:ext cx="838500" cy="7677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4">
  <p:cSld name="TITLE_AND_BODY_3">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609562" y="273423"/>
            <a:ext cx="10971900" cy="114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23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16" name="Google Shape;216;p24"/>
          <p:cNvSpPr txBox="1">
            <a:spLocks noGrp="1"/>
          </p:cNvSpPr>
          <p:nvPr>
            <p:ph type="subTitle" idx="1"/>
          </p:nvPr>
        </p:nvSpPr>
        <p:spPr>
          <a:xfrm>
            <a:off x="609562" y="1604399"/>
            <a:ext cx="10971900" cy="3976800"/>
          </a:xfrm>
          <a:prstGeom prst="rect">
            <a:avLst/>
          </a:prstGeom>
          <a:noFill/>
          <a:ln>
            <a:noFill/>
          </a:ln>
        </p:spPr>
        <p:txBody>
          <a:bodyPr spcFirstLastPara="1" wrap="square" lIns="0" tIns="0" rIns="0" bIns="0" anchor="ctr" anchorCtr="0">
            <a:normAutofit/>
          </a:bodyPr>
          <a:lstStyle>
            <a:lvl1pPr lvl="0" algn="l" rtl="0">
              <a:lnSpc>
                <a:spcPct val="90000"/>
              </a:lnSpc>
              <a:spcBef>
                <a:spcPts val="1200"/>
              </a:spcBef>
              <a:spcAft>
                <a:spcPts val="0"/>
              </a:spcAft>
              <a:buClr>
                <a:schemeClr val="dk1"/>
              </a:buClr>
              <a:buSzPts val="2300"/>
              <a:buChar char="●"/>
              <a:defRPr/>
            </a:lvl1pPr>
            <a:lvl2pPr lvl="1" algn="l" rtl="0">
              <a:lnSpc>
                <a:spcPct val="90000"/>
              </a:lnSpc>
              <a:spcBef>
                <a:spcPts val="1600"/>
              </a:spcBef>
              <a:spcAft>
                <a:spcPts val="0"/>
              </a:spcAft>
              <a:buClr>
                <a:schemeClr val="dk1"/>
              </a:buClr>
              <a:buSzPts val="2300"/>
              <a:buChar char="○"/>
              <a:defRPr/>
            </a:lvl2pPr>
            <a:lvl3pPr lvl="2" algn="l" rtl="0">
              <a:lnSpc>
                <a:spcPct val="90000"/>
              </a:lnSpc>
              <a:spcBef>
                <a:spcPts val="1600"/>
              </a:spcBef>
              <a:spcAft>
                <a:spcPts val="0"/>
              </a:spcAft>
              <a:buClr>
                <a:schemeClr val="dk1"/>
              </a:buClr>
              <a:buSzPts val="2300"/>
              <a:buChar char="■"/>
              <a:defRPr/>
            </a:lvl3pPr>
            <a:lvl4pPr lvl="3" algn="l" rtl="0">
              <a:lnSpc>
                <a:spcPct val="90000"/>
              </a:lnSpc>
              <a:spcBef>
                <a:spcPts val="1600"/>
              </a:spcBef>
              <a:spcAft>
                <a:spcPts val="0"/>
              </a:spcAft>
              <a:buClr>
                <a:schemeClr val="dk1"/>
              </a:buClr>
              <a:buSzPts val="2300"/>
              <a:buChar char="●"/>
              <a:defRPr/>
            </a:lvl4pPr>
            <a:lvl5pPr lvl="4" algn="l" rtl="0">
              <a:lnSpc>
                <a:spcPct val="90000"/>
              </a:lnSpc>
              <a:spcBef>
                <a:spcPts val="1600"/>
              </a:spcBef>
              <a:spcAft>
                <a:spcPts val="0"/>
              </a:spcAft>
              <a:buClr>
                <a:schemeClr val="dk1"/>
              </a:buClr>
              <a:buSzPts val="2300"/>
              <a:buChar char="○"/>
              <a:defRPr/>
            </a:lvl5pPr>
            <a:lvl6pPr lvl="5" algn="l" rtl="0">
              <a:lnSpc>
                <a:spcPct val="90000"/>
              </a:lnSpc>
              <a:spcBef>
                <a:spcPts val="1600"/>
              </a:spcBef>
              <a:spcAft>
                <a:spcPts val="0"/>
              </a:spcAft>
              <a:buClr>
                <a:schemeClr val="dk1"/>
              </a:buClr>
              <a:buSzPts val="2300"/>
              <a:buChar char="■"/>
              <a:defRPr/>
            </a:lvl6pPr>
            <a:lvl7pPr lvl="6" algn="l" rtl="0">
              <a:lnSpc>
                <a:spcPct val="90000"/>
              </a:lnSpc>
              <a:spcBef>
                <a:spcPts val="1600"/>
              </a:spcBef>
              <a:spcAft>
                <a:spcPts val="0"/>
              </a:spcAft>
              <a:buClr>
                <a:schemeClr val="dk1"/>
              </a:buClr>
              <a:buSzPts val="2300"/>
              <a:buChar char="●"/>
              <a:defRPr/>
            </a:lvl7pPr>
            <a:lvl8pPr lvl="7" algn="l" rtl="0">
              <a:lnSpc>
                <a:spcPct val="90000"/>
              </a:lnSpc>
              <a:spcBef>
                <a:spcPts val="1600"/>
              </a:spcBef>
              <a:spcAft>
                <a:spcPts val="0"/>
              </a:spcAft>
              <a:buClr>
                <a:schemeClr val="dk1"/>
              </a:buClr>
              <a:buSzPts val="2300"/>
              <a:buChar char="○"/>
              <a:defRPr/>
            </a:lvl8pPr>
            <a:lvl9pPr lvl="8" algn="l" rtl="0">
              <a:lnSpc>
                <a:spcPct val="90000"/>
              </a:lnSpc>
              <a:spcBef>
                <a:spcPts val="1600"/>
              </a:spcBef>
              <a:spcAft>
                <a:spcPts val="1600"/>
              </a:spcAft>
              <a:buClr>
                <a:schemeClr val="dk1"/>
              </a:buClr>
              <a:buSzPts val="2300"/>
              <a:buChar char="■"/>
              <a:defRPr/>
            </a:lvl9pPr>
          </a:lstStyle>
          <a:p>
            <a:endParaRPr/>
          </a:p>
        </p:txBody>
      </p:sp>
      <p:pic>
        <p:nvPicPr>
          <p:cNvPr id="217" name="Google Shape;217;p24"/>
          <p:cNvPicPr preferRelativeResize="0"/>
          <p:nvPr/>
        </p:nvPicPr>
        <p:blipFill>
          <a:blip r:embed="rId2">
            <a:alphaModFix/>
          </a:blip>
          <a:stretch>
            <a:fillRect/>
          </a:stretch>
        </p:blipFill>
        <p:spPr>
          <a:xfrm>
            <a:off x="146494" y="137358"/>
            <a:ext cx="2920736" cy="42125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4">
  <p:cSld name="SECTION_HEADER_5">
    <p:spTree>
      <p:nvGrpSpPr>
        <p:cNvPr id="1" name="Shape 218"/>
        <p:cNvGrpSpPr/>
        <p:nvPr/>
      </p:nvGrpSpPr>
      <p:grpSpPr>
        <a:xfrm>
          <a:off x="0" y="0"/>
          <a:ext cx="0" cy="0"/>
          <a:chOff x="0" y="0"/>
          <a:chExt cx="0" cy="0"/>
        </a:xfrm>
      </p:grpSpPr>
      <p:grpSp>
        <p:nvGrpSpPr>
          <p:cNvPr id="219" name="Google Shape;219;p25"/>
          <p:cNvGrpSpPr/>
          <p:nvPr/>
        </p:nvGrpSpPr>
        <p:grpSpPr>
          <a:xfrm>
            <a:off x="0" y="-2373"/>
            <a:ext cx="12192000" cy="6867714"/>
            <a:chOff x="0" y="-2373"/>
            <a:chExt cx="12192000" cy="6867027"/>
          </a:xfrm>
        </p:grpSpPr>
        <p:sp>
          <p:nvSpPr>
            <p:cNvPr id="220" name="Google Shape;220;p2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21" name="Google Shape;221;p2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22" name="Google Shape;222;p2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23" name="Google Shape;223;p2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24" name="Google Shape;224;p2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25" name="Google Shape;225;p2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26" name="Google Shape;226;p25"/>
            <p:cNvSpPr/>
            <p:nvPr/>
          </p:nvSpPr>
          <p:spPr>
            <a:xfrm>
              <a:off x="7289800" y="402165"/>
              <a:ext cx="4479000" cy="605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27" name="Google Shape;227;p25"/>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28" name="Google Shape;228;p25"/>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9" name="Google Shape;229;p25"/>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30" name="Google Shape;230;p25"/>
          <p:cNvSpPr txBox="1">
            <a:spLocks noGrp="1"/>
          </p:cNvSpPr>
          <p:nvPr>
            <p:ph type="title"/>
          </p:nvPr>
        </p:nvSpPr>
        <p:spPr>
          <a:xfrm>
            <a:off x="1154956" y="2677645"/>
            <a:ext cx="4350900" cy="228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5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231" name="Google Shape;231;p25"/>
          <p:cNvSpPr txBox="1">
            <a:spLocks noGrp="1"/>
          </p:cNvSpPr>
          <p:nvPr>
            <p:ph type="body" idx="1"/>
          </p:nvPr>
        </p:nvSpPr>
        <p:spPr>
          <a:xfrm>
            <a:off x="6895558" y="2677644"/>
            <a:ext cx="3755700" cy="22839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1100"/>
              </a:spcBef>
              <a:spcAft>
                <a:spcPts val="0"/>
              </a:spcAft>
              <a:buClr>
                <a:schemeClr val="accent1"/>
              </a:buClr>
              <a:buSzPts val="1500"/>
              <a:buFont typeface="Noto Sans Symbols"/>
              <a:buNone/>
              <a:defRPr sz="21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1100"/>
              </a:spcBef>
              <a:spcAft>
                <a:spcPts val="0"/>
              </a:spcAft>
              <a:buClr>
                <a:schemeClr val="accent1"/>
              </a:buClr>
              <a:buSzPts val="1300"/>
              <a:buFont typeface="Noto Sans Symbols"/>
              <a:buNone/>
              <a:defRPr sz="19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1100"/>
              </a:spcBef>
              <a:spcAft>
                <a:spcPts val="0"/>
              </a:spcAft>
              <a:buClr>
                <a:schemeClr val="accent1"/>
              </a:buClr>
              <a:buSzPts val="11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9pPr>
          </a:lstStyle>
          <a:p>
            <a:endParaRPr/>
          </a:p>
        </p:txBody>
      </p:sp>
      <p:sp>
        <p:nvSpPr>
          <p:cNvPr id="232" name="Google Shape;232;p25"/>
          <p:cNvSpPr txBox="1">
            <a:spLocks noGrp="1"/>
          </p:cNvSpPr>
          <p:nvPr>
            <p:ph type="dt" idx="10"/>
          </p:nvPr>
        </p:nvSpPr>
        <p:spPr>
          <a:xfrm>
            <a:off x="10650938" y="6394061"/>
            <a:ext cx="990900" cy="3048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25"/>
          <p:cNvSpPr txBox="1">
            <a:spLocks noGrp="1"/>
          </p:cNvSpPr>
          <p:nvPr>
            <p:ph type="ftr" idx="11"/>
          </p:nvPr>
        </p:nvSpPr>
        <p:spPr>
          <a:xfrm>
            <a:off x="528358" y="6391838"/>
            <a:ext cx="3860100" cy="304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34" name="Google Shape;234;p25"/>
          <p:cNvSpPr/>
          <p:nvPr/>
        </p:nvSpPr>
        <p:spPr>
          <a:xfrm>
            <a:off x="10437812" y="0"/>
            <a:ext cx="686100" cy="11433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35" name="Google Shape;235;p25"/>
          <p:cNvSpPr txBox="1">
            <a:spLocks noGrp="1"/>
          </p:cNvSpPr>
          <p:nvPr>
            <p:ph type="sldNum" idx="12"/>
          </p:nvPr>
        </p:nvSpPr>
        <p:spPr>
          <a:xfrm>
            <a:off x="10352540" y="295729"/>
            <a:ext cx="838500" cy="7677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5">
  <p:cSld name="TITLE_AND_BODY_4">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609562" y="273423"/>
            <a:ext cx="10971900" cy="114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23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38" name="Google Shape;238;p26"/>
          <p:cNvSpPr txBox="1">
            <a:spLocks noGrp="1"/>
          </p:cNvSpPr>
          <p:nvPr>
            <p:ph type="subTitle" idx="1"/>
          </p:nvPr>
        </p:nvSpPr>
        <p:spPr>
          <a:xfrm>
            <a:off x="609562" y="1604399"/>
            <a:ext cx="10971900" cy="3976800"/>
          </a:xfrm>
          <a:prstGeom prst="rect">
            <a:avLst/>
          </a:prstGeom>
          <a:noFill/>
          <a:ln>
            <a:noFill/>
          </a:ln>
        </p:spPr>
        <p:txBody>
          <a:bodyPr spcFirstLastPara="1" wrap="square" lIns="0" tIns="0" rIns="0" bIns="0" anchor="ctr" anchorCtr="0">
            <a:normAutofit/>
          </a:bodyPr>
          <a:lstStyle>
            <a:lvl1pPr lvl="0" algn="l" rtl="0">
              <a:lnSpc>
                <a:spcPct val="90000"/>
              </a:lnSpc>
              <a:spcBef>
                <a:spcPts val="1200"/>
              </a:spcBef>
              <a:spcAft>
                <a:spcPts val="0"/>
              </a:spcAft>
              <a:buClr>
                <a:schemeClr val="dk1"/>
              </a:buClr>
              <a:buSzPts val="2300"/>
              <a:buChar char="●"/>
              <a:defRPr/>
            </a:lvl1pPr>
            <a:lvl2pPr lvl="1" algn="l" rtl="0">
              <a:lnSpc>
                <a:spcPct val="90000"/>
              </a:lnSpc>
              <a:spcBef>
                <a:spcPts val="1600"/>
              </a:spcBef>
              <a:spcAft>
                <a:spcPts val="0"/>
              </a:spcAft>
              <a:buClr>
                <a:schemeClr val="dk1"/>
              </a:buClr>
              <a:buSzPts val="2300"/>
              <a:buChar char="○"/>
              <a:defRPr/>
            </a:lvl2pPr>
            <a:lvl3pPr lvl="2" algn="l" rtl="0">
              <a:lnSpc>
                <a:spcPct val="90000"/>
              </a:lnSpc>
              <a:spcBef>
                <a:spcPts val="1600"/>
              </a:spcBef>
              <a:spcAft>
                <a:spcPts val="0"/>
              </a:spcAft>
              <a:buClr>
                <a:schemeClr val="dk1"/>
              </a:buClr>
              <a:buSzPts val="2300"/>
              <a:buChar char="■"/>
              <a:defRPr/>
            </a:lvl3pPr>
            <a:lvl4pPr lvl="3" algn="l" rtl="0">
              <a:lnSpc>
                <a:spcPct val="90000"/>
              </a:lnSpc>
              <a:spcBef>
                <a:spcPts val="1600"/>
              </a:spcBef>
              <a:spcAft>
                <a:spcPts val="0"/>
              </a:spcAft>
              <a:buClr>
                <a:schemeClr val="dk1"/>
              </a:buClr>
              <a:buSzPts val="2300"/>
              <a:buChar char="●"/>
              <a:defRPr/>
            </a:lvl4pPr>
            <a:lvl5pPr lvl="4" algn="l" rtl="0">
              <a:lnSpc>
                <a:spcPct val="90000"/>
              </a:lnSpc>
              <a:spcBef>
                <a:spcPts val="1600"/>
              </a:spcBef>
              <a:spcAft>
                <a:spcPts val="0"/>
              </a:spcAft>
              <a:buClr>
                <a:schemeClr val="dk1"/>
              </a:buClr>
              <a:buSzPts val="2300"/>
              <a:buChar char="○"/>
              <a:defRPr/>
            </a:lvl5pPr>
            <a:lvl6pPr lvl="5" algn="l" rtl="0">
              <a:lnSpc>
                <a:spcPct val="90000"/>
              </a:lnSpc>
              <a:spcBef>
                <a:spcPts val="1600"/>
              </a:spcBef>
              <a:spcAft>
                <a:spcPts val="0"/>
              </a:spcAft>
              <a:buClr>
                <a:schemeClr val="dk1"/>
              </a:buClr>
              <a:buSzPts val="2300"/>
              <a:buChar char="■"/>
              <a:defRPr/>
            </a:lvl6pPr>
            <a:lvl7pPr lvl="6" algn="l" rtl="0">
              <a:lnSpc>
                <a:spcPct val="90000"/>
              </a:lnSpc>
              <a:spcBef>
                <a:spcPts val="1600"/>
              </a:spcBef>
              <a:spcAft>
                <a:spcPts val="0"/>
              </a:spcAft>
              <a:buClr>
                <a:schemeClr val="dk1"/>
              </a:buClr>
              <a:buSzPts val="2300"/>
              <a:buChar char="●"/>
              <a:defRPr/>
            </a:lvl7pPr>
            <a:lvl8pPr lvl="7" algn="l" rtl="0">
              <a:lnSpc>
                <a:spcPct val="90000"/>
              </a:lnSpc>
              <a:spcBef>
                <a:spcPts val="1600"/>
              </a:spcBef>
              <a:spcAft>
                <a:spcPts val="0"/>
              </a:spcAft>
              <a:buClr>
                <a:schemeClr val="dk1"/>
              </a:buClr>
              <a:buSzPts val="2300"/>
              <a:buChar char="○"/>
              <a:defRPr/>
            </a:lvl8pPr>
            <a:lvl9pPr lvl="8" algn="l" rtl="0">
              <a:lnSpc>
                <a:spcPct val="90000"/>
              </a:lnSpc>
              <a:spcBef>
                <a:spcPts val="1600"/>
              </a:spcBef>
              <a:spcAft>
                <a:spcPts val="1600"/>
              </a:spcAft>
              <a:buClr>
                <a:schemeClr val="dk1"/>
              </a:buClr>
              <a:buSzPts val="23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ection Header 5">
  <p:cSld name="SECTION_HEADER_6">
    <p:spTree>
      <p:nvGrpSpPr>
        <p:cNvPr id="1" name="Shape 239"/>
        <p:cNvGrpSpPr/>
        <p:nvPr/>
      </p:nvGrpSpPr>
      <p:grpSpPr>
        <a:xfrm>
          <a:off x="0" y="0"/>
          <a:ext cx="0" cy="0"/>
          <a:chOff x="0" y="0"/>
          <a:chExt cx="0" cy="0"/>
        </a:xfrm>
      </p:grpSpPr>
      <p:grpSp>
        <p:nvGrpSpPr>
          <p:cNvPr id="240" name="Google Shape;240;p27"/>
          <p:cNvGrpSpPr/>
          <p:nvPr/>
        </p:nvGrpSpPr>
        <p:grpSpPr>
          <a:xfrm>
            <a:off x="0" y="-2373"/>
            <a:ext cx="12192000" cy="6867714"/>
            <a:chOff x="0" y="-2373"/>
            <a:chExt cx="12192000" cy="6867027"/>
          </a:xfrm>
        </p:grpSpPr>
        <p:sp>
          <p:nvSpPr>
            <p:cNvPr id="241" name="Google Shape;241;p2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42" name="Google Shape;242;p27"/>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43" name="Google Shape;243;p27"/>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44" name="Google Shape;244;p27"/>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45" name="Google Shape;245;p27"/>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46" name="Google Shape;246;p27"/>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47" name="Google Shape;247;p27"/>
            <p:cNvSpPr/>
            <p:nvPr/>
          </p:nvSpPr>
          <p:spPr>
            <a:xfrm>
              <a:off x="7289800" y="402165"/>
              <a:ext cx="4479000" cy="605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48" name="Google Shape;248;p27"/>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49" name="Google Shape;249;p27"/>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50" name="Google Shape;250;p27"/>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51" name="Google Shape;251;p27"/>
          <p:cNvSpPr txBox="1">
            <a:spLocks noGrp="1"/>
          </p:cNvSpPr>
          <p:nvPr>
            <p:ph type="title"/>
          </p:nvPr>
        </p:nvSpPr>
        <p:spPr>
          <a:xfrm>
            <a:off x="1154956" y="2677645"/>
            <a:ext cx="4350900" cy="228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5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252" name="Google Shape;252;p27"/>
          <p:cNvSpPr txBox="1">
            <a:spLocks noGrp="1"/>
          </p:cNvSpPr>
          <p:nvPr>
            <p:ph type="body" idx="1"/>
          </p:nvPr>
        </p:nvSpPr>
        <p:spPr>
          <a:xfrm>
            <a:off x="6895558" y="2677644"/>
            <a:ext cx="3755700" cy="22839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1100"/>
              </a:spcBef>
              <a:spcAft>
                <a:spcPts val="0"/>
              </a:spcAft>
              <a:buClr>
                <a:schemeClr val="accent1"/>
              </a:buClr>
              <a:buSzPts val="1500"/>
              <a:buFont typeface="Noto Sans Symbols"/>
              <a:buNone/>
              <a:defRPr sz="21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1100"/>
              </a:spcBef>
              <a:spcAft>
                <a:spcPts val="0"/>
              </a:spcAft>
              <a:buClr>
                <a:schemeClr val="accent1"/>
              </a:buClr>
              <a:buSzPts val="1300"/>
              <a:buFont typeface="Noto Sans Symbols"/>
              <a:buNone/>
              <a:defRPr sz="19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1100"/>
              </a:spcBef>
              <a:spcAft>
                <a:spcPts val="0"/>
              </a:spcAft>
              <a:buClr>
                <a:schemeClr val="accent1"/>
              </a:buClr>
              <a:buSzPts val="11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9pPr>
          </a:lstStyle>
          <a:p>
            <a:endParaRPr/>
          </a:p>
        </p:txBody>
      </p:sp>
      <p:sp>
        <p:nvSpPr>
          <p:cNvPr id="253" name="Google Shape;253;p27"/>
          <p:cNvSpPr txBox="1">
            <a:spLocks noGrp="1"/>
          </p:cNvSpPr>
          <p:nvPr>
            <p:ph type="dt" idx="10"/>
          </p:nvPr>
        </p:nvSpPr>
        <p:spPr>
          <a:xfrm>
            <a:off x="10650938" y="6394061"/>
            <a:ext cx="990900" cy="3048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54" name="Google Shape;254;p27"/>
          <p:cNvSpPr txBox="1">
            <a:spLocks noGrp="1"/>
          </p:cNvSpPr>
          <p:nvPr>
            <p:ph type="ftr" idx="11"/>
          </p:nvPr>
        </p:nvSpPr>
        <p:spPr>
          <a:xfrm>
            <a:off x="528358" y="6391838"/>
            <a:ext cx="3860100" cy="304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55" name="Google Shape;255;p27"/>
          <p:cNvSpPr/>
          <p:nvPr/>
        </p:nvSpPr>
        <p:spPr>
          <a:xfrm>
            <a:off x="10437812" y="0"/>
            <a:ext cx="686100" cy="11433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56" name="Google Shape;256;p27"/>
          <p:cNvSpPr txBox="1">
            <a:spLocks noGrp="1"/>
          </p:cNvSpPr>
          <p:nvPr>
            <p:ph type="sldNum" idx="12"/>
          </p:nvPr>
        </p:nvSpPr>
        <p:spPr>
          <a:xfrm>
            <a:off x="10352540" y="295729"/>
            <a:ext cx="838500" cy="7677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6">
  <p:cSld name="TITLE_4">
    <p:bg>
      <p:bgPr>
        <a:blipFill>
          <a:blip r:embed="rId2">
            <a:alphaModFix/>
          </a:blip>
          <a:stretch>
            <a:fillRect/>
          </a:stretch>
        </a:blipFill>
        <a:effectLst/>
      </p:bgPr>
    </p:bg>
    <p:spTree>
      <p:nvGrpSpPr>
        <p:cNvPr id="1" name="Shape 257"/>
        <p:cNvGrpSpPr/>
        <p:nvPr/>
      </p:nvGrpSpPr>
      <p:grpSpPr>
        <a:xfrm>
          <a:off x="0" y="0"/>
          <a:ext cx="0" cy="0"/>
          <a:chOff x="0" y="0"/>
          <a:chExt cx="0" cy="0"/>
        </a:xfrm>
      </p:grpSpPr>
      <p:pic>
        <p:nvPicPr>
          <p:cNvPr id="258" name="Google Shape;258;p28" descr="Celestia-R1---OverlayTitleHD.png"/>
          <p:cNvPicPr preferRelativeResize="0"/>
          <p:nvPr/>
        </p:nvPicPr>
        <p:blipFill rotWithShape="1">
          <a:blip r:embed="rId3">
            <a:alphaModFix/>
          </a:blip>
          <a:srcRect/>
          <a:stretch/>
        </p:blipFill>
        <p:spPr>
          <a:xfrm>
            <a:off x="1" y="0"/>
            <a:ext cx="12188270" cy="6855959"/>
          </a:xfrm>
          <a:prstGeom prst="rect">
            <a:avLst/>
          </a:prstGeom>
          <a:noFill/>
          <a:ln>
            <a:noFill/>
          </a:ln>
        </p:spPr>
      </p:pic>
      <p:sp>
        <p:nvSpPr>
          <p:cNvPr id="259" name="Google Shape;259;p28"/>
          <p:cNvSpPr txBox="1">
            <a:spLocks noGrp="1"/>
          </p:cNvSpPr>
          <p:nvPr>
            <p:ph type="ctrTitle"/>
          </p:nvPr>
        </p:nvSpPr>
        <p:spPr>
          <a:xfrm>
            <a:off x="3962399" y="1964267"/>
            <a:ext cx="7197600" cy="2421600"/>
          </a:xfrm>
          <a:prstGeom prst="rect">
            <a:avLst/>
          </a:prstGeom>
          <a:noFill/>
          <a:ln>
            <a:noFill/>
          </a:ln>
        </p:spPr>
        <p:txBody>
          <a:bodyPr spcFirstLastPara="1" wrap="square" lIns="91425" tIns="91425" rIns="91425" bIns="91425" anchor="b" anchorCtr="0">
            <a:noAutofit/>
          </a:bodyPr>
          <a:lstStyle>
            <a:lvl1pPr marR="0" lvl="0" algn="r" rtl="0">
              <a:lnSpc>
                <a:spcPct val="100000"/>
              </a:lnSpc>
              <a:spcBef>
                <a:spcPts val="0"/>
              </a:spcBef>
              <a:spcAft>
                <a:spcPts val="0"/>
              </a:spcAft>
              <a:buClr>
                <a:schemeClr val="lt1"/>
              </a:buClr>
              <a:buSzPts val="1500"/>
              <a:buFont typeface="Calibri"/>
              <a:buNone/>
              <a:defRPr sz="4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9pPr>
          </a:lstStyle>
          <a:p>
            <a:endParaRPr/>
          </a:p>
        </p:txBody>
      </p:sp>
      <p:sp>
        <p:nvSpPr>
          <p:cNvPr id="260" name="Google Shape;260;p28"/>
          <p:cNvSpPr txBox="1">
            <a:spLocks noGrp="1"/>
          </p:cNvSpPr>
          <p:nvPr>
            <p:ph type="subTitle" idx="1"/>
          </p:nvPr>
        </p:nvSpPr>
        <p:spPr>
          <a:xfrm>
            <a:off x="3962399" y="4385733"/>
            <a:ext cx="7197600" cy="14055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lt1"/>
              </a:buClr>
              <a:buSzPts val="1900"/>
              <a:buFont typeface="Arial"/>
              <a:buNone/>
              <a:defRPr sz="1900" b="0" i="0" u="none" strike="noStrike" cap="none">
                <a:solidFill>
                  <a:schemeClr val="lt1"/>
                </a:solidFill>
                <a:latin typeface="Calibri"/>
                <a:ea typeface="Calibri"/>
                <a:cs typeface="Calibri"/>
                <a:sym typeface="Calibri"/>
              </a:defRPr>
            </a:lvl1pPr>
            <a:lvl2pPr marR="0" lvl="1" algn="ctr" rtl="0">
              <a:lnSpc>
                <a:spcPct val="100000"/>
              </a:lnSpc>
              <a:spcBef>
                <a:spcPts val="11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ctr" rtl="0">
              <a:lnSpc>
                <a:spcPct val="100000"/>
              </a:lnSpc>
              <a:spcBef>
                <a:spcPts val="11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R="0" lvl="3"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R="0" lvl="4"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R="0" lvl="5"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ctr" rtl="0">
              <a:lnSpc>
                <a:spcPct val="100000"/>
              </a:lnSpc>
              <a:spcBef>
                <a:spcPts val="1100"/>
              </a:spcBef>
              <a:spcAft>
                <a:spcPts val="11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261" name="Google Shape;261;p28"/>
          <p:cNvSpPr txBox="1">
            <a:spLocks noGrp="1"/>
          </p:cNvSpPr>
          <p:nvPr>
            <p:ph type="dt" idx="10"/>
          </p:nvPr>
        </p:nvSpPr>
        <p:spPr>
          <a:xfrm>
            <a:off x="8932557" y="5870575"/>
            <a:ext cx="1600500" cy="3777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262" name="Google Shape;262;p28"/>
          <p:cNvSpPr txBox="1">
            <a:spLocks noGrp="1"/>
          </p:cNvSpPr>
          <p:nvPr>
            <p:ph type="ftr" idx="11"/>
          </p:nvPr>
        </p:nvSpPr>
        <p:spPr>
          <a:xfrm>
            <a:off x="3962399" y="5870575"/>
            <a:ext cx="4893900" cy="377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263" name="Google Shape;263;p28"/>
          <p:cNvSpPr txBox="1">
            <a:spLocks noGrp="1"/>
          </p:cNvSpPr>
          <p:nvPr>
            <p:ph type="sldNum" idx="12"/>
          </p:nvPr>
        </p:nvSpPr>
        <p:spPr>
          <a:xfrm>
            <a:off x="10608958" y="5870575"/>
            <a:ext cx="551100" cy="377700"/>
          </a:xfrm>
          <a:prstGeom prst="rect">
            <a:avLst/>
          </a:prstGeom>
          <a:noFill/>
          <a:ln>
            <a:noFill/>
          </a:ln>
        </p:spPr>
        <p:txBody>
          <a:bodyPr spcFirstLastPara="1" wrap="square" lIns="91425" tIns="45675" rIns="91425" bIns="4567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ection Header 6">
  <p:cSld name="SECTION_HEADER_7">
    <p:spTree>
      <p:nvGrpSpPr>
        <p:cNvPr id="1" name="Shape 264"/>
        <p:cNvGrpSpPr/>
        <p:nvPr/>
      </p:nvGrpSpPr>
      <p:grpSpPr>
        <a:xfrm>
          <a:off x="0" y="0"/>
          <a:ext cx="0" cy="0"/>
          <a:chOff x="0" y="0"/>
          <a:chExt cx="0" cy="0"/>
        </a:xfrm>
      </p:grpSpPr>
      <p:grpSp>
        <p:nvGrpSpPr>
          <p:cNvPr id="265" name="Google Shape;265;p29"/>
          <p:cNvGrpSpPr/>
          <p:nvPr/>
        </p:nvGrpSpPr>
        <p:grpSpPr>
          <a:xfrm>
            <a:off x="0" y="-2373"/>
            <a:ext cx="12192000" cy="6867714"/>
            <a:chOff x="0" y="-2373"/>
            <a:chExt cx="12192000" cy="6867027"/>
          </a:xfrm>
        </p:grpSpPr>
        <p:sp>
          <p:nvSpPr>
            <p:cNvPr id="266" name="Google Shape;266;p2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67" name="Google Shape;267;p29"/>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68" name="Google Shape;268;p29"/>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69" name="Google Shape;269;p29"/>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70" name="Google Shape;270;p29"/>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71" name="Google Shape;271;p29"/>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72" name="Google Shape;272;p29"/>
            <p:cNvSpPr/>
            <p:nvPr/>
          </p:nvSpPr>
          <p:spPr>
            <a:xfrm>
              <a:off x="7289800" y="402165"/>
              <a:ext cx="4479000" cy="605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73" name="Google Shape;273;p29"/>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74" name="Google Shape;274;p29"/>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75" name="Google Shape;275;p29"/>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76" name="Google Shape;276;p29"/>
          <p:cNvSpPr txBox="1">
            <a:spLocks noGrp="1"/>
          </p:cNvSpPr>
          <p:nvPr>
            <p:ph type="title"/>
          </p:nvPr>
        </p:nvSpPr>
        <p:spPr>
          <a:xfrm>
            <a:off x="1154956" y="2677645"/>
            <a:ext cx="4350900" cy="228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5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277" name="Google Shape;277;p29"/>
          <p:cNvSpPr txBox="1">
            <a:spLocks noGrp="1"/>
          </p:cNvSpPr>
          <p:nvPr>
            <p:ph type="body" idx="1"/>
          </p:nvPr>
        </p:nvSpPr>
        <p:spPr>
          <a:xfrm>
            <a:off x="6895558" y="2677644"/>
            <a:ext cx="3755700" cy="22839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1100"/>
              </a:spcBef>
              <a:spcAft>
                <a:spcPts val="0"/>
              </a:spcAft>
              <a:buClr>
                <a:schemeClr val="accent1"/>
              </a:buClr>
              <a:buSzPts val="1500"/>
              <a:buFont typeface="Noto Sans Symbols"/>
              <a:buNone/>
              <a:defRPr sz="21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1100"/>
              </a:spcBef>
              <a:spcAft>
                <a:spcPts val="0"/>
              </a:spcAft>
              <a:buClr>
                <a:schemeClr val="accent1"/>
              </a:buClr>
              <a:buSzPts val="1300"/>
              <a:buFont typeface="Noto Sans Symbols"/>
              <a:buNone/>
              <a:defRPr sz="19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1100"/>
              </a:spcBef>
              <a:spcAft>
                <a:spcPts val="0"/>
              </a:spcAft>
              <a:buClr>
                <a:schemeClr val="accent1"/>
              </a:buClr>
              <a:buSzPts val="11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9pPr>
          </a:lstStyle>
          <a:p>
            <a:endParaRPr/>
          </a:p>
        </p:txBody>
      </p:sp>
      <p:sp>
        <p:nvSpPr>
          <p:cNvPr id="278" name="Google Shape;278;p29"/>
          <p:cNvSpPr txBox="1">
            <a:spLocks noGrp="1"/>
          </p:cNvSpPr>
          <p:nvPr>
            <p:ph type="dt" idx="10"/>
          </p:nvPr>
        </p:nvSpPr>
        <p:spPr>
          <a:xfrm>
            <a:off x="10650938" y="6394061"/>
            <a:ext cx="990900" cy="3048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79" name="Google Shape;279;p29"/>
          <p:cNvSpPr txBox="1">
            <a:spLocks noGrp="1"/>
          </p:cNvSpPr>
          <p:nvPr>
            <p:ph type="ftr" idx="11"/>
          </p:nvPr>
        </p:nvSpPr>
        <p:spPr>
          <a:xfrm>
            <a:off x="528358" y="6391838"/>
            <a:ext cx="3860100" cy="304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80" name="Google Shape;280;p29"/>
          <p:cNvSpPr/>
          <p:nvPr/>
        </p:nvSpPr>
        <p:spPr>
          <a:xfrm>
            <a:off x="10437812" y="0"/>
            <a:ext cx="686100" cy="11433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81" name="Google Shape;281;p29"/>
          <p:cNvSpPr txBox="1">
            <a:spLocks noGrp="1"/>
          </p:cNvSpPr>
          <p:nvPr>
            <p:ph type="sldNum" idx="12"/>
          </p:nvPr>
        </p:nvSpPr>
        <p:spPr>
          <a:xfrm>
            <a:off x="10352540" y="295729"/>
            <a:ext cx="838500" cy="7677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7">
  <p:cSld name="TITLE_AND_BODY_5">
    <p:spTree>
      <p:nvGrpSpPr>
        <p:cNvPr id="1" name="Shape 282"/>
        <p:cNvGrpSpPr/>
        <p:nvPr/>
      </p:nvGrpSpPr>
      <p:grpSpPr>
        <a:xfrm>
          <a:off x="0" y="0"/>
          <a:ext cx="0" cy="0"/>
          <a:chOff x="0" y="0"/>
          <a:chExt cx="0" cy="0"/>
        </a:xfrm>
      </p:grpSpPr>
      <p:sp>
        <p:nvSpPr>
          <p:cNvPr id="283" name="Google Shape;283;p30"/>
          <p:cNvSpPr txBox="1">
            <a:spLocks noGrp="1"/>
          </p:cNvSpPr>
          <p:nvPr>
            <p:ph type="title"/>
          </p:nvPr>
        </p:nvSpPr>
        <p:spPr>
          <a:xfrm>
            <a:off x="609562" y="273423"/>
            <a:ext cx="10971900" cy="114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23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84" name="Google Shape;284;p30"/>
          <p:cNvSpPr txBox="1">
            <a:spLocks noGrp="1"/>
          </p:cNvSpPr>
          <p:nvPr>
            <p:ph type="subTitle" idx="1"/>
          </p:nvPr>
        </p:nvSpPr>
        <p:spPr>
          <a:xfrm>
            <a:off x="609562" y="1604399"/>
            <a:ext cx="10971900" cy="3976800"/>
          </a:xfrm>
          <a:prstGeom prst="rect">
            <a:avLst/>
          </a:prstGeom>
          <a:noFill/>
          <a:ln>
            <a:noFill/>
          </a:ln>
        </p:spPr>
        <p:txBody>
          <a:bodyPr spcFirstLastPara="1" wrap="square" lIns="0" tIns="0" rIns="0" bIns="0" anchor="ctr" anchorCtr="0">
            <a:normAutofit/>
          </a:bodyPr>
          <a:lstStyle>
            <a:lvl1pPr lvl="0" algn="l" rtl="0">
              <a:lnSpc>
                <a:spcPct val="90000"/>
              </a:lnSpc>
              <a:spcBef>
                <a:spcPts val="1200"/>
              </a:spcBef>
              <a:spcAft>
                <a:spcPts val="0"/>
              </a:spcAft>
              <a:buClr>
                <a:schemeClr val="dk1"/>
              </a:buClr>
              <a:buSzPts val="2300"/>
              <a:buChar char="●"/>
              <a:defRPr/>
            </a:lvl1pPr>
            <a:lvl2pPr lvl="1" algn="l" rtl="0">
              <a:lnSpc>
                <a:spcPct val="90000"/>
              </a:lnSpc>
              <a:spcBef>
                <a:spcPts val="1600"/>
              </a:spcBef>
              <a:spcAft>
                <a:spcPts val="0"/>
              </a:spcAft>
              <a:buClr>
                <a:schemeClr val="dk1"/>
              </a:buClr>
              <a:buSzPts val="2300"/>
              <a:buChar char="○"/>
              <a:defRPr/>
            </a:lvl2pPr>
            <a:lvl3pPr lvl="2" algn="l" rtl="0">
              <a:lnSpc>
                <a:spcPct val="90000"/>
              </a:lnSpc>
              <a:spcBef>
                <a:spcPts val="1600"/>
              </a:spcBef>
              <a:spcAft>
                <a:spcPts val="0"/>
              </a:spcAft>
              <a:buClr>
                <a:schemeClr val="dk1"/>
              </a:buClr>
              <a:buSzPts val="2300"/>
              <a:buChar char="■"/>
              <a:defRPr/>
            </a:lvl3pPr>
            <a:lvl4pPr lvl="3" algn="l" rtl="0">
              <a:lnSpc>
                <a:spcPct val="90000"/>
              </a:lnSpc>
              <a:spcBef>
                <a:spcPts val="1600"/>
              </a:spcBef>
              <a:spcAft>
                <a:spcPts val="0"/>
              </a:spcAft>
              <a:buClr>
                <a:schemeClr val="dk1"/>
              </a:buClr>
              <a:buSzPts val="2300"/>
              <a:buChar char="●"/>
              <a:defRPr/>
            </a:lvl4pPr>
            <a:lvl5pPr lvl="4" algn="l" rtl="0">
              <a:lnSpc>
                <a:spcPct val="90000"/>
              </a:lnSpc>
              <a:spcBef>
                <a:spcPts val="1600"/>
              </a:spcBef>
              <a:spcAft>
                <a:spcPts val="0"/>
              </a:spcAft>
              <a:buClr>
                <a:schemeClr val="dk1"/>
              </a:buClr>
              <a:buSzPts val="2300"/>
              <a:buChar char="○"/>
              <a:defRPr/>
            </a:lvl5pPr>
            <a:lvl6pPr lvl="5" algn="l" rtl="0">
              <a:lnSpc>
                <a:spcPct val="90000"/>
              </a:lnSpc>
              <a:spcBef>
                <a:spcPts val="1600"/>
              </a:spcBef>
              <a:spcAft>
                <a:spcPts val="0"/>
              </a:spcAft>
              <a:buClr>
                <a:schemeClr val="dk1"/>
              </a:buClr>
              <a:buSzPts val="2300"/>
              <a:buChar char="■"/>
              <a:defRPr/>
            </a:lvl6pPr>
            <a:lvl7pPr lvl="6" algn="l" rtl="0">
              <a:lnSpc>
                <a:spcPct val="90000"/>
              </a:lnSpc>
              <a:spcBef>
                <a:spcPts val="1600"/>
              </a:spcBef>
              <a:spcAft>
                <a:spcPts val="0"/>
              </a:spcAft>
              <a:buClr>
                <a:schemeClr val="dk1"/>
              </a:buClr>
              <a:buSzPts val="2300"/>
              <a:buChar char="●"/>
              <a:defRPr/>
            </a:lvl7pPr>
            <a:lvl8pPr lvl="7" algn="l" rtl="0">
              <a:lnSpc>
                <a:spcPct val="90000"/>
              </a:lnSpc>
              <a:spcBef>
                <a:spcPts val="1600"/>
              </a:spcBef>
              <a:spcAft>
                <a:spcPts val="0"/>
              </a:spcAft>
              <a:buClr>
                <a:schemeClr val="dk1"/>
              </a:buClr>
              <a:buSzPts val="2300"/>
              <a:buChar char="○"/>
              <a:defRPr/>
            </a:lvl8pPr>
            <a:lvl9pPr lvl="8" algn="l" rtl="0">
              <a:lnSpc>
                <a:spcPct val="90000"/>
              </a:lnSpc>
              <a:spcBef>
                <a:spcPts val="1600"/>
              </a:spcBef>
              <a:spcAft>
                <a:spcPts val="1600"/>
              </a:spcAft>
              <a:buClr>
                <a:schemeClr val="dk1"/>
              </a:buClr>
              <a:buSzPts val="23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56"/>
        <p:cNvGrpSpPr/>
        <p:nvPr/>
      </p:nvGrpSpPr>
      <p:grpSpPr>
        <a:xfrm>
          <a:off x="0" y="0"/>
          <a:ext cx="0" cy="0"/>
          <a:chOff x="0" y="0"/>
          <a:chExt cx="0" cy="0"/>
        </a:xfrm>
      </p:grpSpPr>
      <p:sp>
        <p:nvSpPr>
          <p:cNvPr id="57" name="Google Shape;57;p4"/>
          <p:cNvSpPr/>
          <p:nvPr/>
        </p:nvSpPr>
        <p:spPr>
          <a:xfrm>
            <a:off x="0" y="872800"/>
            <a:ext cx="5821200" cy="5985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285293"/>
              </a:solidFill>
            </a:endParaRPr>
          </a:p>
        </p:txBody>
      </p:sp>
      <p:sp>
        <p:nvSpPr>
          <p:cNvPr id="58" name="Google Shape;58;p4"/>
          <p:cNvSpPr txBox="1"/>
          <p:nvPr/>
        </p:nvSpPr>
        <p:spPr>
          <a:xfrm>
            <a:off x="5887600" y="1198367"/>
            <a:ext cx="5548800" cy="4617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a:p>
        </p:txBody>
      </p:sp>
      <p:sp>
        <p:nvSpPr>
          <p:cNvPr id="59" name="Google Shape;59;p4"/>
          <p:cNvSpPr txBox="1">
            <a:spLocks noGrp="1"/>
          </p:cNvSpPr>
          <p:nvPr>
            <p:ph type="body" idx="1"/>
          </p:nvPr>
        </p:nvSpPr>
        <p:spPr>
          <a:xfrm>
            <a:off x="5965733" y="1796700"/>
            <a:ext cx="5470800" cy="4872300"/>
          </a:xfrm>
          <a:prstGeom prst="rect">
            <a:avLst/>
          </a:prstGeom>
        </p:spPr>
        <p:txBody>
          <a:bodyPr spcFirstLastPara="1" wrap="square" lIns="121900" tIns="121900" rIns="121900" bIns="121900" anchor="t" anchorCtr="0">
            <a:normAutofit/>
          </a:bodyPr>
          <a:lstStyle>
            <a:lvl1pPr marL="457200" lvl="0" indent="-361950">
              <a:spcBef>
                <a:spcPts val="0"/>
              </a:spcBef>
              <a:spcAft>
                <a:spcPts val="0"/>
              </a:spcAft>
              <a:buClr>
                <a:srgbClr val="F98C61"/>
              </a:buClr>
              <a:buSzPts val="2100"/>
              <a:buChar char="●"/>
              <a:defRPr>
                <a:solidFill>
                  <a:srgbClr val="000000"/>
                </a:solidFill>
              </a:defRPr>
            </a:lvl1pPr>
            <a:lvl2pPr marL="914400" lvl="1" indent="-349250">
              <a:spcBef>
                <a:spcPts val="0"/>
              </a:spcBef>
              <a:spcAft>
                <a:spcPts val="0"/>
              </a:spcAft>
              <a:buClr>
                <a:srgbClr val="F98C61"/>
              </a:buClr>
              <a:buSzPts val="1900"/>
              <a:buChar char="○"/>
              <a:defRPr>
                <a:solidFill>
                  <a:srgbClr val="000000"/>
                </a:solidFill>
              </a:defRPr>
            </a:lvl2pPr>
            <a:lvl3pPr marL="1371600" lvl="2" indent="-349250">
              <a:spcBef>
                <a:spcPts val="0"/>
              </a:spcBef>
              <a:spcAft>
                <a:spcPts val="0"/>
              </a:spcAft>
              <a:buClr>
                <a:srgbClr val="E69138"/>
              </a:buClr>
              <a:buSzPts val="1900"/>
              <a:buChar char="■"/>
              <a:defRPr>
                <a:solidFill>
                  <a:srgbClr val="000000"/>
                </a:solidFill>
              </a:defRPr>
            </a:lvl3pPr>
            <a:lvl4pPr marL="1828800" lvl="3" indent="-349250">
              <a:spcBef>
                <a:spcPts val="0"/>
              </a:spcBef>
              <a:spcAft>
                <a:spcPts val="0"/>
              </a:spcAft>
              <a:buClr>
                <a:srgbClr val="000000"/>
              </a:buClr>
              <a:buSzPts val="1900"/>
              <a:buChar char="●"/>
              <a:defRPr>
                <a:solidFill>
                  <a:srgbClr val="000000"/>
                </a:solidFill>
              </a:defRPr>
            </a:lvl4pPr>
            <a:lvl5pPr marL="2286000" lvl="4" indent="-361950">
              <a:spcBef>
                <a:spcPts val="0"/>
              </a:spcBef>
              <a:spcAft>
                <a:spcPts val="0"/>
              </a:spcAft>
              <a:buClr>
                <a:srgbClr val="000000"/>
              </a:buClr>
              <a:buSzPts val="2100"/>
              <a:buChar char="○"/>
              <a:defRPr sz="2100">
                <a:solidFill>
                  <a:srgbClr val="000000"/>
                </a:solidFill>
              </a:defRPr>
            </a:lvl5pPr>
            <a:lvl6pPr marL="2743200" lvl="5" indent="-349250">
              <a:spcBef>
                <a:spcPts val="0"/>
              </a:spcBef>
              <a:spcAft>
                <a:spcPts val="0"/>
              </a:spcAft>
              <a:buClr>
                <a:srgbClr val="000000"/>
              </a:buClr>
              <a:buSzPts val="1900"/>
              <a:buChar char="■"/>
              <a:defRPr>
                <a:solidFill>
                  <a:srgbClr val="000000"/>
                </a:solidFill>
              </a:defRPr>
            </a:lvl6pPr>
            <a:lvl7pPr marL="3200400" lvl="6" indent="-349250">
              <a:spcBef>
                <a:spcPts val="0"/>
              </a:spcBef>
              <a:spcAft>
                <a:spcPts val="0"/>
              </a:spcAft>
              <a:buClr>
                <a:srgbClr val="000000"/>
              </a:buClr>
              <a:buSzPts val="1900"/>
              <a:buChar char="●"/>
              <a:defRPr>
                <a:solidFill>
                  <a:srgbClr val="000000"/>
                </a:solidFill>
              </a:defRPr>
            </a:lvl7pPr>
            <a:lvl8pPr marL="3657600" lvl="7" indent="-349250">
              <a:spcBef>
                <a:spcPts val="0"/>
              </a:spcBef>
              <a:spcAft>
                <a:spcPts val="0"/>
              </a:spcAft>
              <a:buClr>
                <a:srgbClr val="000000"/>
              </a:buClr>
              <a:buSzPts val="1900"/>
              <a:buChar char="○"/>
              <a:defRPr>
                <a:solidFill>
                  <a:srgbClr val="000000"/>
                </a:solidFill>
              </a:defRPr>
            </a:lvl8pPr>
            <a:lvl9pPr marL="4114800" lvl="8" indent="-349250">
              <a:spcBef>
                <a:spcPts val="0"/>
              </a:spcBef>
              <a:spcAft>
                <a:spcPts val="0"/>
              </a:spcAft>
              <a:buClr>
                <a:srgbClr val="000000"/>
              </a:buClr>
              <a:buSzPts val="1900"/>
              <a:buChar char="■"/>
              <a:defRPr>
                <a:solidFill>
                  <a:srgbClr val="000000"/>
                </a:solidFill>
              </a:defRPr>
            </a:lvl9pPr>
          </a:lstStyle>
          <a:p>
            <a:endParaRPr/>
          </a:p>
        </p:txBody>
      </p:sp>
      <p:sp>
        <p:nvSpPr>
          <p:cNvPr id="60" name="Google Shape;60;p4"/>
          <p:cNvSpPr txBox="1"/>
          <p:nvPr/>
        </p:nvSpPr>
        <p:spPr>
          <a:xfrm>
            <a:off x="486833" y="3047300"/>
            <a:ext cx="4793700" cy="10620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endParaRPr sz="5300">
              <a:solidFill>
                <a:schemeClr val="lt1"/>
              </a:solidFill>
              <a:latin typeface="Avenir"/>
              <a:ea typeface="Avenir"/>
              <a:cs typeface="Avenir"/>
              <a:sym typeface="Avenir"/>
            </a:endParaRPr>
          </a:p>
        </p:txBody>
      </p:sp>
      <p:sp>
        <p:nvSpPr>
          <p:cNvPr id="61" name="Google Shape;61;p4"/>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Section Header 7">
  <p:cSld name="SECTION_HEADER_8">
    <p:spTree>
      <p:nvGrpSpPr>
        <p:cNvPr id="1" name="Shape 285"/>
        <p:cNvGrpSpPr/>
        <p:nvPr/>
      </p:nvGrpSpPr>
      <p:grpSpPr>
        <a:xfrm>
          <a:off x="0" y="0"/>
          <a:ext cx="0" cy="0"/>
          <a:chOff x="0" y="0"/>
          <a:chExt cx="0" cy="0"/>
        </a:xfrm>
      </p:grpSpPr>
      <p:grpSp>
        <p:nvGrpSpPr>
          <p:cNvPr id="286" name="Google Shape;286;p31"/>
          <p:cNvGrpSpPr/>
          <p:nvPr/>
        </p:nvGrpSpPr>
        <p:grpSpPr>
          <a:xfrm>
            <a:off x="0" y="-2373"/>
            <a:ext cx="12192000" cy="6867714"/>
            <a:chOff x="0" y="-2373"/>
            <a:chExt cx="12192000" cy="6867027"/>
          </a:xfrm>
        </p:grpSpPr>
        <p:sp>
          <p:nvSpPr>
            <p:cNvPr id="287" name="Google Shape;287;p3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88" name="Google Shape;288;p3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89" name="Google Shape;289;p3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90" name="Google Shape;290;p3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91" name="Google Shape;291;p3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92" name="Google Shape;292;p3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93" name="Google Shape;293;p31"/>
            <p:cNvSpPr/>
            <p:nvPr/>
          </p:nvSpPr>
          <p:spPr>
            <a:xfrm>
              <a:off x="7289800" y="402165"/>
              <a:ext cx="4479000" cy="605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94" name="Google Shape;294;p31"/>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95" name="Google Shape;295;p31"/>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96" name="Google Shape;296;p31"/>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97" name="Google Shape;297;p31"/>
          <p:cNvSpPr txBox="1">
            <a:spLocks noGrp="1"/>
          </p:cNvSpPr>
          <p:nvPr>
            <p:ph type="title"/>
          </p:nvPr>
        </p:nvSpPr>
        <p:spPr>
          <a:xfrm>
            <a:off x="1154956" y="2677645"/>
            <a:ext cx="4350900" cy="228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5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298" name="Google Shape;298;p31"/>
          <p:cNvSpPr txBox="1">
            <a:spLocks noGrp="1"/>
          </p:cNvSpPr>
          <p:nvPr>
            <p:ph type="body" idx="1"/>
          </p:nvPr>
        </p:nvSpPr>
        <p:spPr>
          <a:xfrm>
            <a:off x="6895558" y="2677644"/>
            <a:ext cx="3755700" cy="22839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1100"/>
              </a:spcBef>
              <a:spcAft>
                <a:spcPts val="0"/>
              </a:spcAft>
              <a:buClr>
                <a:schemeClr val="accent1"/>
              </a:buClr>
              <a:buSzPts val="1500"/>
              <a:buFont typeface="Noto Sans Symbols"/>
              <a:buNone/>
              <a:defRPr sz="21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1100"/>
              </a:spcBef>
              <a:spcAft>
                <a:spcPts val="0"/>
              </a:spcAft>
              <a:buClr>
                <a:schemeClr val="accent1"/>
              </a:buClr>
              <a:buSzPts val="1300"/>
              <a:buFont typeface="Noto Sans Symbols"/>
              <a:buNone/>
              <a:defRPr sz="19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1100"/>
              </a:spcBef>
              <a:spcAft>
                <a:spcPts val="0"/>
              </a:spcAft>
              <a:buClr>
                <a:schemeClr val="accent1"/>
              </a:buClr>
              <a:buSzPts val="11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9pPr>
          </a:lstStyle>
          <a:p>
            <a:endParaRPr/>
          </a:p>
        </p:txBody>
      </p:sp>
      <p:sp>
        <p:nvSpPr>
          <p:cNvPr id="299" name="Google Shape;299;p31"/>
          <p:cNvSpPr txBox="1">
            <a:spLocks noGrp="1"/>
          </p:cNvSpPr>
          <p:nvPr>
            <p:ph type="dt" idx="10"/>
          </p:nvPr>
        </p:nvSpPr>
        <p:spPr>
          <a:xfrm>
            <a:off x="10650938" y="6394061"/>
            <a:ext cx="990900" cy="3048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00" name="Google Shape;300;p31"/>
          <p:cNvSpPr txBox="1">
            <a:spLocks noGrp="1"/>
          </p:cNvSpPr>
          <p:nvPr>
            <p:ph type="ftr" idx="11"/>
          </p:nvPr>
        </p:nvSpPr>
        <p:spPr>
          <a:xfrm>
            <a:off x="528358" y="6391838"/>
            <a:ext cx="3860100" cy="304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01" name="Google Shape;301;p31"/>
          <p:cNvSpPr/>
          <p:nvPr/>
        </p:nvSpPr>
        <p:spPr>
          <a:xfrm>
            <a:off x="10437812" y="0"/>
            <a:ext cx="686100" cy="11433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02" name="Google Shape;302;p31"/>
          <p:cNvSpPr txBox="1">
            <a:spLocks noGrp="1"/>
          </p:cNvSpPr>
          <p:nvPr>
            <p:ph type="sldNum" idx="12"/>
          </p:nvPr>
        </p:nvSpPr>
        <p:spPr>
          <a:xfrm>
            <a:off x="10352540" y="295729"/>
            <a:ext cx="838500" cy="7677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8">
  <p:cSld name="TITLE_5">
    <p:bg>
      <p:bgPr>
        <a:blipFill>
          <a:blip r:embed="rId2">
            <a:alphaModFix/>
          </a:blip>
          <a:stretch>
            <a:fillRect/>
          </a:stretch>
        </a:blipFill>
        <a:effectLst/>
      </p:bgPr>
    </p:bg>
    <p:spTree>
      <p:nvGrpSpPr>
        <p:cNvPr id="1" name="Shape 303"/>
        <p:cNvGrpSpPr/>
        <p:nvPr/>
      </p:nvGrpSpPr>
      <p:grpSpPr>
        <a:xfrm>
          <a:off x="0" y="0"/>
          <a:ext cx="0" cy="0"/>
          <a:chOff x="0" y="0"/>
          <a:chExt cx="0" cy="0"/>
        </a:xfrm>
      </p:grpSpPr>
      <p:pic>
        <p:nvPicPr>
          <p:cNvPr id="304" name="Google Shape;304;p32" descr="Celestia-R1---OverlayTitleHD.png"/>
          <p:cNvPicPr preferRelativeResize="0"/>
          <p:nvPr/>
        </p:nvPicPr>
        <p:blipFill rotWithShape="1">
          <a:blip r:embed="rId3">
            <a:alphaModFix/>
          </a:blip>
          <a:srcRect/>
          <a:stretch/>
        </p:blipFill>
        <p:spPr>
          <a:xfrm>
            <a:off x="1" y="0"/>
            <a:ext cx="12188270" cy="6855959"/>
          </a:xfrm>
          <a:prstGeom prst="rect">
            <a:avLst/>
          </a:prstGeom>
          <a:noFill/>
          <a:ln>
            <a:noFill/>
          </a:ln>
        </p:spPr>
      </p:pic>
      <p:sp>
        <p:nvSpPr>
          <p:cNvPr id="305" name="Google Shape;305;p32"/>
          <p:cNvSpPr txBox="1">
            <a:spLocks noGrp="1"/>
          </p:cNvSpPr>
          <p:nvPr>
            <p:ph type="ctrTitle"/>
          </p:nvPr>
        </p:nvSpPr>
        <p:spPr>
          <a:xfrm>
            <a:off x="3962399" y="1964267"/>
            <a:ext cx="7197600" cy="2421600"/>
          </a:xfrm>
          <a:prstGeom prst="rect">
            <a:avLst/>
          </a:prstGeom>
          <a:noFill/>
          <a:ln>
            <a:noFill/>
          </a:ln>
        </p:spPr>
        <p:txBody>
          <a:bodyPr spcFirstLastPara="1" wrap="square" lIns="91425" tIns="91425" rIns="91425" bIns="91425" anchor="b" anchorCtr="0">
            <a:noAutofit/>
          </a:bodyPr>
          <a:lstStyle>
            <a:lvl1pPr marR="0" lvl="0" algn="r" rtl="0">
              <a:lnSpc>
                <a:spcPct val="100000"/>
              </a:lnSpc>
              <a:spcBef>
                <a:spcPts val="0"/>
              </a:spcBef>
              <a:spcAft>
                <a:spcPts val="0"/>
              </a:spcAft>
              <a:buClr>
                <a:schemeClr val="lt1"/>
              </a:buClr>
              <a:buSzPts val="1500"/>
              <a:buFont typeface="Calibri"/>
              <a:buNone/>
              <a:defRPr sz="4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9pPr>
          </a:lstStyle>
          <a:p>
            <a:endParaRPr/>
          </a:p>
        </p:txBody>
      </p:sp>
      <p:sp>
        <p:nvSpPr>
          <p:cNvPr id="306" name="Google Shape;306;p32"/>
          <p:cNvSpPr txBox="1">
            <a:spLocks noGrp="1"/>
          </p:cNvSpPr>
          <p:nvPr>
            <p:ph type="subTitle" idx="1"/>
          </p:nvPr>
        </p:nvSpPr>
        <p:spPr>
          <a:xfrm>
            <a:off x="3962399" y="4385733"/>
            <a:ext cx="7197600" cy="14055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lt1"/>
              </a:buClr>
              <a:buSzPts val="1900"/>
              <a:buFont typeface="Arial"/>
              <a:buNone/>
              <a:defRPr sz="1900" b="0" i="0" u="none" strike="noStrike" cap="none">
                <a:solidFill>
                  <a:schemeClr val="lt1"/>
                </a:solidFill>
                <a:latin typeface="Calibri"/>
                <a:ea typeface="Calibri"/>
                <a:cs typeface="Calibri"/>
                <a:sym typeface="Calibri"/>
              </a:defRPr>
            </a:lvl1pPr>
            <a:lvl2pPr marR="0" lvl="1" algn="ctr" rtl="0">
              <a:lnSpc>
                <a:spcPct val="100000"/>
              </a:lnSpc>
              <a:spcBef>
                <a:spcPts val="11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ctr" rtl="0">
              <a:lnSpc>
                <a:spcPct val="100000"/>
              </a:lnSpc>
              <a:spcBef>
                <a:spcPts val="11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R="0" lvl="3"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R="0" lvl="4"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R="0" lvl="5"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ctr" rtl="0">
              <a:lnSpc>
                <a:spcPct val="100000"/>
              </a:lnSpc>
              <a:spcBef>
                <a:spcPts val="1100"/>
              </a:spcBef>
              <a:spcAft>
                <a:spcPts val="11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307" name="Google Shape;307;p32"/>
          <p:cNvSpPr txBox="1">
            <a:spLocks noGrp="1"/>
          </p:cNvSpPr>
          <p:nvPr>
            <p:ph type="dt" idx="10"/>
          </p:nvPr>
        </p:nvSpPr>
        <p:spPr>
          <a:xfrm>
            <a:off x="8932557" y="5870575"/>
            <a:ext cx="1600500" cy="3777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308" name="Google Shape;308;p32"/>
          <p:cNvSpPr txBox="1">
            <a:spLocks noGrp="1"/>
          </p:cNvSpPr>
          <p:nvPr>
            <p:ph type="ftr" idx="11"/>
          </p:nvPr>
        </p:nvSpPr>
        <p:spPr>
          <a:xfrm>
            <a:off x="3962399" y="5870575"/>
            <a:ext cx="4893900" cy="377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309" name="Google Shape;309;p32"/>
          <p:cNvSpPr txBox="1">
            <a:spLocks noGrp="1"/>
          </p:cNvSpPr>
          <p:nvPr>
            <p:ph type="sldNum" idx="12"/>
          </p:nvPr>
        </p:nvSpPr>
        <p:spPr>
          <a:xfrm>
            <a:off x="10608958" y="5870575"/>
            <a:ext cx="551100" cy="377700"/>
          </a:xfrm>
          <a:prstGeom prst="rect">
            <a:avLst/>
          </a:prstGeom>
          <a:noFill/>
          <a:ln>
            <a:noFill/>
          </a:ln>
        </p:spPr>
        <p:txBody>
          <a:bodyPr spcFirstLastPara="1" wrap="square" lIns="91425" tIns="45675" rIns="91425" bIns="4567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Section Header 8">
  <p:cSld name="SECTION_HEADER_9">
    <p:spTree>
      <p:nvGrpSpPr>
        <p:cNvPr id="1" name="Shape 310"/>
        <p:cNvGrpSpPr/>
        <p:nvPr/>
      </p:nvGrpSpPr>
      <p:grpSpPr>
        <a:xfrm>
          <a:off x="0" y="0"/>
          <a:ext cx="0" cy="0"/>
          <a:chOff x="0" y="0"/>
          <a:chExt cx="0" cy="0"/>
        </a:xfrm>
      </p:grpSpPr>
      <p:grpSp>
        <p:nvGrpSpPr>
          <p:cNvPr id="311" name="Google Shape;311;p33"/>
          <p:cNvGrpSpPr/>
          <p:nvPr/>
        </p:nvGrpSpPr>
        <p:grpSpPr>
          <a:xfrm>
            <a:off x="0" y="-2373"/>
            <a:ext cx="12192000" cy="6867714"/>
            <a:chOff x="0" y="-2373"/>
            <a:chExt cx="12192000" cy="6867027"/>
          </a:xfrm>
        </p:grpSpPr>
        <p:sp>
          <p:nvSpPr>
            <p:cNvPr id="312" name="Google Shape;312;p3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13" name="Google Shape;313;p3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14" name="Google Shape;314;p3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15" name="Google Shape;315;p3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16" name="Google Shape;316;p3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17" name="Google Shape;317;p3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18" name="Google Shape;318;p33"/>
            <p:cNvSpPr/>
            <p:nvPr/>
          </p:nvSpPr>
          <p:spPr>
            <a:xfrm>
              <a:off x="7289800" y="402165"/>
              <a:ext cx="4479000" cy="605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19" name="Google Shape;319;p33"/>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20" name="Google Shape;320;p33"/>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21" name="Google Shape;321;p33"/>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22" name="Google Shape;322;p33"/>
          <p:cNvSpPr txBox="1">
            <a:spLocks noGrp="1"/>
          </p:cNvSpPr>
          <p:nvPr>
            <p:ph type="title"/>
          </p:nvPr>
        </p:nvSpPr>
        <p:spPr>
          <a:xfrm>
            <a:off x="1154956" y="2677645"/>
            <a:ext cx="4350900" cy="228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5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323" name="Google Shape;323;p33"/>
          <p:cNvSpPr txBox="1">
            <a:spLocks noGrp="1"/>
          </p:cNvSpPr>
          <p:nvPr>
            <p:ph type="body" idx="1"/>
          </p:nvPr>
        </p:nvSpPr>
        <p:spPr>
          <a:xfrm>
            <a:off x="6895558" y="2677644"/>
            <a:ext cx="3755700" cy="22839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1100"/>
              </a:spcBef>
              <a:spcAft>
                <a:spcPts val="0"/>
              </a:spcAft>
              <a:buClr>
                <a:schemeClr val="accent1"/>
              </a:buClr>
              <a:buSzPts val="1500"/>
              <a:buFont typeface="Noto Sans Symbols"/>
              <a:buNone/>
              <a:defRPr sz="21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1100"/>
              </a:spcBef>
              <a:spcAft>
                <a:spcPts val="0"/>
              </a:spcAft>
              <a:buClr>
                <a:schemeClr val="accent1"/>
              </a:buClr>
              <a:buSzPts val="1300"/>
              <a:buFont typeface="Noto Sans Symbols"/>
              <a:buNone/>
              <a:defRPr sz="19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1100"/>
              </a:spcBef>
              <a:spcAft>
                <a:spcPts val="0"/>
              </a:spcAft>
              <a:buClr>
                <a:schemeClr val="accent1"/>
              </a:buClr>
              <a:buSzPts val="11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9pPr>
          </a:lstStyle>
          <a:p>
            <a:endParaRPr/>
          </a:p>
        </p:txBody>
      </p:sp>
      <p:sp>
        <p:nvSpPr>
          <p:cNvPr id="324" name="Google Shape;324;p33"/>
          <p:cNvSpPr txBox="1">
            <a:spLocks noGrp="1"/>
          </p:cNvSpPr>
          <p:nvPr>
            <p:ph type="dt" idx="10"/>
          </p:nvPr>
        </p:nvSpPr>
        <p:spPr>
          <a:xfrm>
            <a:off x="10650938" y="6394061"/>
            <a:ext cx="990900" cy="3048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25" name="Google Shape;325;p33"/>
          <p:cNvSpPr txBox="1">
            <a:spLocks noGrp="1"/>
          </p:cNvSpPr>
          <p:nvPr>
            <p:ph type="ftr" idx="11"/>
          </p:nvPr>
        </p:nvSpPr>
        <p:spPr>
          <a:xfrm>
            <a:off x="528358" y="6391838"/>
            <a:ext cx="3860100" cy="304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26" name="Google Shape;326;p33"/>
          <p:cNvSpPr/>
          <p:nvPr/>
        </p:nvSpPr>
        <p:spPr>
          <a:xfrm>
            <a:off x="10437812" y="0"/>
            <a:ext cx="686100" cy="11433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27" name="Google Shape;327;p33"/>
          <p:cNvSpPr txBox="1">
            <a:spLocks noGrp="1"/>
          </p:cNvSpPr>
          <p:nvPr>
            <p:ph type="sldNum" idx="12"/>
          </p:nvPr>
        </p:nvSpPr>
        <p:spPr>
          <a:xfrm>
            <a:off x="10352540" y="295729"/>
            <a:ext cx="838500" cy="7677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9">
  <p:cSld name="TITLE_6">
    <p:bg>
      <p:bgPr>
        <a:blipFill>
          <a:blip r:embed="rId2">
            <a:alphaModFix/>
          </a:blip>
          <a:stretch>
            <a:fillRect/>
          </a:stretch>
        </a:blipFill>
        <a:effectLst/>
      </p:bgPr>
    </p:bg>
    <p:spTree>
      <p:nvGrpSpPr>
        <p:cNvPr id="1" name="Shape 328"/>
        <p:cNvGrpSpPr/>
        <p:nvPr/>
      </p:nvGrpSpPr>
      <p:grpSpPr>
        <a:xfrm>
          <a:off x="0" y="0"/>
          <a:ext cx="0" cy="0"/>
          <a:chOff x="0" y="0"/>
          <a:chExt cx="0" cy="0"/>
        </a:xfrm>
      </p:grpSpPr>
      <p:pic>
        <p:nvPicPr>
          <p:cNvPr id="329" name="Google Shape;329;p34" descr="Celestia-R1---OverlayTitleHD.png"/>
          <p:cNvPicPr preferRelativeResize="0"/>
          <p:nvPr/>
        </p:nvPicPr>
        <p:blipFill rotWithShape="1">
          <a:blip r:embed="rId3">
            <a:alphaModFix/>
          </a:blip>
          <a:srcRect/>
          <a:stretch/>
        </p:blipFill>
        <p:spPr>
          <a:xfrm>
            <a:off x="1" y="0"/>
            <a:ext cx="12188270" cy="6855959"/>
          </a:xfrm>
          <a:prstGeom prst="rect">
            <a:avLst/>
          </a:prstGeom>
          <a:noFill/>
          <a:ln>
            <a:noFill/>
          </a:ln>
        </p:spPr>
      </p:pic>
      <p:sp>
        <p:nvSpPr>
          <p:cNvPr id="330" name="Google Shape;330;p34"/>
          <p:cNvSpPr txBox="1">
            <a:spLocks noGrp="1"/>
          </p:cNvSpPr>
          <p:nvPr>
            <p:ph type="ctrTitle"/>
          </p:nvPr>
        </p:nvSpPr>
        <p:spPr>
          <a:xfrm>
            <a:off x="3962399" y="1964267"/>
            <a:ext cx="7197600" cy="2421600"/>
          </a:xfrm>
          <a:prstGeom prst="rect">
            <a:avLst/>
          </a:prstGeom>
          <a:noFill/>
          <a:ln>
            <a:noFill/>
          </a:ln>
        </p:spPr>
        <p:txBody>
          <a:bodyPr spcFirstLastPara="1" wrap="square" lIns="91425" tIns="91425" rIns="91425" bIns="91425" anchor="b" anchorCtr="0">
            <a:noAutofit/>
          </a:bodyPr>
          <a:lstStyle>
            <a:lvl1pPr marR="0" lvl="0" algn="r" rtl="0">
              <a:lnSpc>
                <a:spcPct val="100000"/>
              </a:lnSpc>
              <a:spcBef>
                <a:spcPts val="0"/>
              </a:spcBef>
              <a:spcAft>
                <a:spcPts val="0"/>
              </a:spcAft>
              <a:buClr>
                <a:schemeClr val="lt1"/>
              </a:buClr>
              <a:buSzPts val="1500"/>
              <a:buFont typeface="Calibri"/>
              <a:buNone/>
              <a:defRPr sz="4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9pPr>
          </a:lstStyle>
          <a:p>
            <a:endParaRPr/>
          </a:p>
        </p:txBody>
      </p:sp>
      <p:sp>
        <p:nvSpPr>
          <p:cNvPr id="331" name="Google Shape;331;p34"/>
          <p:cNvSpPr txBox="1">
            <a:spLocks noGrp="1"/>
          </p:cNvSpPr>
          <p:nvPr>
            <p:ph type="subTitle" idx="1"/>
          </p:nvPr>
        </p:nvSpPr>
        <p:spPr>
          <a:xfrm>
            <a:off x="3962399" y="4385733"/>
            <a:ext cx="7197600" cy="14055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lt1"/>
              </a:buClr>
              <a:buSzPts val="1900"/>
              <a:buFont typeface="Arial"/>
              <a:buNone/>
              <a:defRPr sz="1900" b="0" i="0" u="none" strike="noStrike" cap="none">
                <a:solidFill>
                  <a:schemeClr val="lt1"/>
                </a:solidFill>
                <a:latin typeface="Calibri"/>
                <a:ea typeface="Calibri"/>
                <a:cs typeface="Calibri"/>
                <a:sym typeface="Calibri"/>
              </a:defRPr>
            </a:lvl1pPr>
            <a:lvl2pPr marR="0" lvl="1" algn="ctr" rtl="0">
              <a:lnSpc>
                <a:spcPct val="100000"/>
              </a:lnSpc>
              <a:spcBef>
                <a:spcPts val="11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ctr" rtl="0">
              <a:lnSpc>
                <a:spcPct val="100000"/>
              </a:lnSpc>
              <a:spcBef>
                <a:spcPts val="11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R="0" lvl="3"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R="0" lvl="4"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R="0" lvl="5"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ctr" rtl="0">
              <a:lnSpc>
                <a:spcPct val="100000"/>
              </a:lnSpc>
              <a:spcBef>
                <a:spcPts val="1100"/>
              </a:spcBef>
              <a:spcAft>
                <a:spcPts val="11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332" name="Google Shape;332;p34"/>
          <p:cNvSpPr txBox="1">
            <a:spLocks noGrp="1"/>
          </p:cNvSpPr>
          <p:nvPr>
            <p:ph type="dt" idx="10"/>
          </p:nvPr>
        </p:nvSpPr>
        <p:spPr>
          <a:xfrm>
            <a:off x="8932557" y="5870575"/>
            <a:ext cx="1600500" cy="3777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333" name="Google Shape;333;p34"/>
          <p:cNvSpPr txBox="1">
            <a:spLocks noGrp="1"/>
          </p:cNvSpPr>
          <p:nvPr>
            <p:ph type="ftr" idx="11"/>
          </p:nvPr>
        </p:nvSpPr>
        <p:spPr>
          <a:xfrm>
            <a:off x="3962399" y="5870575"/>
            <a:ext cx="4893900" cy="377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334" name="Google Shape;334;p34"/>
          <p:cNvSpPr txBox="1">
            <a:spLocks noGrp="1"/>
          </p:cNvSpPr>
          <p:nvPr>
            <p:ph type="sldNum" idx="12"/>
          </p:nvPr>
        </p:nvSpPr>
        <p:spPr>
          <a:xfrm>
            <a:off x="10608958" y="5870575"/>
            <a:ext cx="551100" cy="377700"/>
          </a:xfrm>
          <a:prstGeom prst="rect">
            <a:avLst/>
          </a:prstGeom>
          <a:noFill/>
          <a:ln>
            <a:noFill/>
          </a:ln>
        </p:spPr>
        <p:txBody>
          <a:bodyPr spcFirstLastPara="1" wrap="square" lIns="91425" tIns="45675" rIns="91425" bIns="4567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Header 9">
  <p:cSld name="SECTION_HEADER_10">
    <p:spTree>
      <p:nvGrpSpPr>
        <p:cNvPr id="1" name="Shape 335"/>
        <p:cNvGrpSpPr/>
        <p:nvPr/>
      </p:nvGrpSpPr>
      <p:grpSpPr>
        <a:xfrm>
          <a:off x="0" y="0"/>
          <a:ext cx="0" cy="0"/>
          <a:chOff x="0" y="0"/>
          <a:chExt cx="0" cy="0"/>
        </a:xfrm>
      </p:grpSpPr>
      <p:grpSp>
        <p:nvGrpSpPr>
          <p:cNvPr id="336" name="Google Shape;336;p35"/>
          <p:cNvGrpSpPr/>
          <p:nvPr/>
        </p:nvGrpSpPr>
        <p:grpSpPr>
          <a:xfrm>
            <a:off x="0" y="-2373"/>
            <a:ext cx="12192000" cy="6867714"/>
            <a:chOff x="0" y="-2373"/>
            <a:chExt cx="12192000" cy="6867027"/>
          </a:xfrm>
        </p:grpSpPr>
        <p:sp>
          <p:nvSpPr>
            <p:cNvPr id="337" name="Google Shape;337;p3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38" name="Google Shape;338;p3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39" name="Google Shape;339;p3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0" name="Google Shape;340;p3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1" name="Google Shape;341;p3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2" name="Google Shape;342;p3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3" name="Google Shape;343;p35"/>
            <p:cNvSpPr/>
            <p:nvPr/>
          </p:nvSpPr>
          <p:spPr>
            <a:xfrm>
              <a:off x="7289800" y="402165"/>
              <a:ext cx="4479000" cy="605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4" name="Google Shape;344;p35"/>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5" name="Google Shape;345;p35"/>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46" name="Google Shape;346;p35"/>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47" name="Google Shape;347;p35"/>
          <p:cNvSpPr txBox="1">
            <a:spLocks noGrp="1"/>
          </p:cNvSpPr>
          <p:nvPr>
            <p:ph type="title"/>
          </p:nvPr>
        </p:nvSpPr>
        <p:spPr>
          <a:xfrm>
            <a:off x="1154956" y="2677645"/>
            <a:ext cx="4350900" cy="228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5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348" name="Google Shape;348;p35"/>
          <p:cNvSpPr txBox="1">
            <a:spLocks noGrp="1"/>
          </p:cNvSpPr>
          <p:nvPr>
            <p:ph type="body" idx="1"/>
          </p:nvPr>
        </p:nvSpPr>
        <p:spPr>
          <a:xfrm>
            <a:off x="6895558" y="2677644"/>
            <a:ext cx="3755700" cy="22839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1100"/>
              </a:spcBef>
              <a:spcAft>
                <a:spcPts val="0"/>
              </a:spcAft>
              <a:buClr>
                <a:schemeClr val="accent1"/>
              </a:buClr>
              <a:buSzPts val="1500"/>
              <a:buFont typeface="Noto Sans Symbols"/>
              <a:buNone/>
              <a:defRPr sz="21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1100"/>
              </a:spcBef>
              <a:spcAft>
                <a:spcPts val="0"/>
              </a:spcAft>
              <a:buClr>
                <a:schemeClr val="accent1"/>
              </a:buClr>
              <a:buSzPts val="1300"/>
              <a:buFont typeface="Noto Sans Symbols"/>
              <a:buNone/>
              <a:defRPr sz="19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1100"/>
              </a:spcBef>
              <a:spcAft>
                <a:spcPts val="0"/>
              </a:spcAft>
              <a:buClr>
                <a:schemeClr val="accent1"/>
              </a:buClr>
              <a:buSzPts val="11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11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9pPr>
          </a:lstStyle>
          <a:p>
            <a:endParaRPr/>
          </a:p>
        </p:txBody>
      </p:sp>
      <p:sp>
        <p:nvSpPr>
          <p:cNvPr id="349" name="Google Shape;349;p35"/>
          <p:cNvSpPr txBox="1">
            <a:spLocks noGrp="1"/>
          </p:cNvSpPr>
          <p:nvPr>
            <p:ph type="dt" idx="10"/>
          </p:nvPr>
        </p:nvSpPr>
        <p:spPr>
          <a:xfrm>
            <a:off x="10650938" y="6394061"/>
            <a:ext cx="990900" cy="3048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50" name="Google Shape;350;p35"/>
          <p:cNvSpPr txBox="1">
            <a:spLocks noGrp="1"/>
          </p:cNvSpPr>
          <p:nvPr>
            <p:ph type="ftr" idx="11"/>
          </p:nvPr>
        </p:nvSpPr>
        <p:spPr>
          <a:xfrm>
            <a:off x="528358" y="6391838"/>
            <a:ext cx="3860100" cy="304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51" name="Google Shape;351;p35"/>
          <p:cNvSpPr/>
          <p:nvPr/>
        </p:nvSpPr>
        <p:spPr>
          <a:xfrm>
            <a:off x="10437812" y="0"/>
            <a:ext cx="686100" cy="11433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52" name="Google Shape;352;p35"/>
          <p:cNvSpPr txBox="1">
            <a:spLocks noGrp="1"/>
          </p:cNvSpPr>
          <p:nvPr>
            <p:ph type="sldNum" idx="12"/>
          </p:nvPr>
        </p:nvSpPr>
        <p:spPr>
          <a:xfrm>
            <a:off x="10352540" y="295729"/>
            <a:ext cx="838500" cy="767700"/>
          </a:xfrm>
          <a:prstGeom prst="rect">
            <a:avLst/>
          </a:prstGeom>
          <a:noFill/>
          <a:ln>
            <a:noFill/>
          </a:ln>
        </p:spPr>
        <p:txBody>
          <a:bodyPr spcFirstLastPara="1" wrap="square" lIns="91425" tIns="45675" rIns="91425" bIns="45675"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486739" y="484550"/>
            <a:ext cx="8761500" cy="7071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lt2"/>
              </a:buClr>
              <a:buSzPts val="1500"/>
              <a:buFont typeface="Century Gothic"/>
              <a:buNone/>
              <a:defRPr sz="27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500"/>
              <a:buNone/>
              <a:defRPr sz="1300" b="0" i="0" u="none" strike="noStrike" cap="none">
                <a:solidFill>
                  <a:schemeClr val="dk2"/>
                </a:solidFill>
              </a:defRPr>
            </a:lvl2pPr>
            <a:lvl3pPr marR="0" lvl="2" algn="l" rtl="0">
              <a:spcBef>
                <a:spcPts val="0"/>
              </a:spcBef>
              <a:spcAft>
                <a:spcPts val="0"/>
              </a:spcAft>
              <a:buSzPts val="1500"/>
              <a:buNone/>
              <a:defRPr sz="1300" b="0" i="0" u="none" strike="noStrike" cap="none">
                <a:solidFill>
                  <a:schemeClr val="dk2"/>
                </a:solidFill>
              </a:defRPr>
            </a:lvl3pPr>
            <a:lvl4pPr marR="0" lvl="3" algn="l" rtl="0">
              <a:spcBef>
                <a:spcPts val="0"/>
              </a:spcBef>
              <a:spcAft>
                <a:spcPts val="0"/>
              </a:spcAft>
              <a:buSzPts val="1500"/>
              <a:buNone/>
              <a:defRPr sz="1300" b="0" i="0" u="none" strike="noStrike" cap="none">
                <a:solidFill>
                  <a:schemeClr val="dk2"/>
                </a:solidFill>
              </a:defRPr>
            </a:lvl4pPr>
            <a:lvl5pPr marR="0" lvl="4" algn="l" rtl="0">
              <a:spcBef>
                <a:spcPts val="0"/>
              </a:spcBef>
              <a:spcAft>
                <a:spcPts val="0"/>
              </a:spcAft>
              <a:buSzPts val="1500"/>
              <a:buNone/>
              <a:defRPr sz="1300" b="0" i="0" u="none" strike="noStrike" cap="none">
                <a:solidFill>
                  <a:schemeClr val="dk2"/>
                </a:solidFill>
              </a:defRPr>
            </a:lvl5pPr>
            <a:lvl6pPr marR="0" lvl="5" algn="l" rtl="0">
              <a:lnSpc>
                <a:spcPct val="100000"/>
              </a:lnSpc>
              <a:spcBef>
                <a:spcPts val="0"/>
              </a:spcBef>
              <a:spcAft>
                <a:spcPts val="0"/>
              </a:spcAft>
              <a:buSzPts val="1500"/>
              <a:buNone/>
              <a:defRPr sz="1300" b="0" i="0" u="none" strike="noStrike" cap="none">
                <a:solidFill>
                  <a:schemeClr val="dk2"/>
                </a:solidFill>
              </a:defRPr>
            </a:lvl6pPr>
            <a:lvl7pPr marR="0" lvl="6" algn="l" rtl="0">
              <a:lnSpc>
                <a:spcPct val="100000"/>
              </a:lnSpc>
              <a:spcBef>
                <a:spcPts val="0"/>
              </a:spcBef>
              <a:spcAft>
                <a:spcPts val="0"/>
              </a:spcAft>
              <a:buSzPts val="1500"/>
              <a:buNone/>
              <a:defRPr sz="1300" b="0" i="0" u="none" strike="noStrike" cap="none">
                <a:solidFill>
                  <a:schemeClr val="dk2"/>
                </a:solidFill>
              </a:defRPr>
            </a:lvl7pPr>
            <a:lvl8pPr marR="0" lvl="7" algn="l" rtl="0">
              <a:lnSpc>
                <a:spcPct val="100000"/>
              </a:lnSpc>
              <a:spcBef>
                <a:spcPts val="0"/>
              </a:spcBef>
              <a:spcAft>
                <a:spcPts val="0"/>
              </a:spcAft>
              <a:buSzPts val="1500"/>
              <a:buNone/>
              <a:defRPr sz="1300" b="0" i="0" u="none" strike="noStrike" cap="none">
                <a:solidFill>
                  <a:schemeClr val="dk2"/>
                </a:solidFill>
              </a:defRPr>
            </a:lvl8pPr>
            <a:lvl9pPr marR="0" lvl="8" algn="l" rtl="0">
              <a:lnSpc>
                <a:spcPct val="100000"/>
              </a:lnSpc>
              <a:spcBef>
                <a:spcPts val="0"/>
              </a:spcBef>
              <a:spcAft>
                <a:spcPts val="0"/>
              </a:spcAft>
              <a:buSzPts val="1500"/>
              <a:buNone/>
              <a:defRPr sz="1300" b="0" i="0" u="none" strike="noStrike" cap="none">
                <a:solidFill>
                  <a:schemeClr val="dk2"/>
                </a:solidFill>
              </a:defRPr>
            </a:lvl9pPr>
          </a:lstStyle>
          <a:p>
            <a:endParaRPr/>
          </a:p>
        </p:txBody>
      </p:sp>
      <p:sp>
        <p:nvSpPr>
          <p:cNvPr id="355" name="Google Shape;355;p36"/>
          <p:cNvSpPr txBox="1">
            <a:spLocks noGrp="1"/>
          </p:cNvSpPr>
          <p:nvPr>
            <p:ph type="body" idx="1"/>
          </p:nvPr>
        </p:nvSpPr>
        <p:spPr>
          <a:xfrm>
            <a:off x="1154955" y="2603500"/>
            <a:ext cx="4825200" cy="3416400"/>
          </a:xfrm>
          <a:prstGeom prst="rect">
            <a:avLst/>
          </a:prstGeom>
          <a:noFill/>
          <a:ln>
            <a:noFill/>
          </a:ln>
        </p:spPr>
        <p:txBody>
          <a:bodyPr spcFirstLastPara="1" wrap="square" lIns="91425" tIns="91425" rIns="91425" bIns="91425" anchor="t" anchorCtr="0">
            <a:normAutofit/>
          </a:bodyPr>
          <a:lstStyle>
            <a:lvl1pPr marL="457200" marR="0" lvl="0" indent="-323850" algn="l" rtl="0">
              <a:spcBef>
                <a:spcPts val="700"/>
              </a:spcBef>
              <a:spcAft>
                <a:spcPts val="0"/>
              </a:spcAft>
              <a:buClr>
                <a:schemeClr val="accent1"/>
              </a:buClr>
              <a:buSzPts val="1500"/>
              <a:buFont typeface="Noto Sans Symbols"/>
              <a:buChar char="❑"/>
              <a:defRPr sz="1300" b="0" i="0" u="none" strike="noStrike" cap="none">
                <a:solidFill>
                  <a:srgbClr val="3F3F3F"/>
                </a:solidFill>
                <a:latin typeface="Century Gothic"/>
                <a:ea typeface="Century Gothic"/>
                <a:cs typeface="Century Gothic"/>
                <a:sym typeface="Century Gothic"/>
              </a:defRPr>
            </a:lvl1pPr>
            <a:lvl2pPr marL="914400" marR="0" lvl="1" indent="-311150" algn="l" rtl="0">
              <a:spcBef>
                <a:spcPts val="700"/>
              </a:spcBef>
              <a:spcAft>
                <a:spcPts val="0"/>
              </a:spcAft>
              <a:buClr>
                <a:schemeClr val="accent1"/>
              </a:buClr>
              <a:buSzPts val="1300"/>
              <a:buFont typeface="Noto Sans Symbols"/>
              <a:buChar char="➢"/>
              <a:defRPr sz="1200" b="0" i="0" u="none" strike="noStrike" cap="none">
                <a:solidFill>
                  <a:srgbClr val="3F3F3F"/>
                </a:solidFill>
                <a:latin typeface="Century Gothic"/>
                <a:ea typeface="Century Gothic"/>
                <a:cs typeface="Century Gothic"/>
                <a:sym typeface="Century Gothic"/>
              </a:defRPr>
            </a:lvl2pPr>
            <a:lvl3pPr marL="1371600" marR="0" lvl="2" indent="-298450" algn="l" rtl="0">
              <a:spcBef>
                <a:spcPts val="700"/>
              </a:spcBef>
              <a:spcAft>
                <a:spcPts val="0"/>
              </a:spcAft>
              <a:buClr>
                <a:schemeClr val="accent1"/>
              </a:buClr>
              <a:buSzPts val="1100"/>
              <a:buFont typeface="Noto Sans Symbols"/>
              <a:buChar char="▶"/>
              <a:defRPr sz="1100" b="0" i="0" u="none" strike="noStrike" cap="none">
                <a:solidFill>
                  <a:srgbClr val="3F3F3F"/>
                </a:solidFill>
                <a:latin typeface="Century Gothic"/>
                <a:ea typeface="Century Gothic"/>
                <a:cs typeface="Century Gothic"/>
                <a:sym typeface="Century Gothic"/>
              </a:defRPr>
            </a:lvl3pPr>
            <a:lvl4pPr marL="1828800" marR="0" lvl="3" indent="-298450" algn="l" rtl="0">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4pPr>
            <a:lvl5pPr marL="2286000" marR="0" lvl="4" indent="-298450" algn="l" rtl="0">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5pPr>
            <a:lvl6pPr marL="2743200" marR="0" lvl="5" indent="-298450" algn="l" rtl="0">
              <a:lnSpc>
                <a:spcPct val="100000"/>
              </a:lnSpc>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6pPr>
            <a:lvl7pPr marL="3200400" marR="0" lvl="6" indent="-298450" algn="l" rtl="0">
              <a:lnSpc>
                <a:spcPct val="100000"/>
              </a:lnSpc>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7pPr>
            <a:lvl8pPr marL="3657600" marR="0" lvl="7" indent="-298450" algn="l" rtl="0">
              <a:lnSpc>
                <a:spcPct val="100000"/>
              </a:lnSpc>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8pPr>
            <a:lvl9pPr marL="4114800" marR="0" lvl="8" indent="-298450" algn="l" rtl="0">
              <a:lnSpc>
                <a:spcPct val="100000"/>
              </a:lnSpc>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9pPr>
          </a:lstStyle>
          <a:p>
            <a:endParaRPr/>
          </a:p>
        </p:txBody>
      </p:sp>
      <p:sp>
        <p:nvSpPr>
          <p:cNvPr id="356" name="Google Shape;356;p36"/>
          <p:cNvSpPr txBox="1">
            <a:spLocks noGrp="1"/>
          </p:cNvSpPr>
          <p:nvPr>
            <p:ph type="body" idx="2"/>
          </p:nvPr>
        </p:nvSpPr>
        <p:spPr>
          <a:xfrm>
            <a:off x="6208712" y="2603500"/>
            <a:ext cx="4825200" cy="3416400"/>
          </a:xfrm>
          <a:prstGeom prst="rect">
            <a:avLst/>
          </a:prstGeom>
          <a:noFill/>
          <a:ln>
            <a:noFill/>
          </a:ln>
        </p:spPr>
        <p:txBody>
          <a:bodyPr spcFirstLastPara="1" wrap="square" lIns="91425" tIns="91425" rIns="91425" bIns="91425" anchor="t" anchorCtr="0">
            <a:normAutofit/>
          </a:bodyPr>
          <a:lstStyle>
            <a:lvl1pPr marL="457200" marR="0" lvl="0" indent="-323850" algn="l" rtl="0">
              <a:spcBef>
                <a:spcPts val="700"/>
              </a:spcBef>
              <a:spcAft>
                <a:spcPts val="0"/>
              </a:spcAft>
              <a:buClr>
                <a:schemeClr val="accent1"/>
              </a:buClr>
              <a:buSzPts val="1500"/>
              <a:buFont typeface="Noto Sans Symbols"/>
              <a:buChar char="❑"/>
              <a:defRPr sz="1300" b="0" i="0" u="none" strike="noStrike" cap="none">
                <a:solidFill>
                  <a:srgbClr val="3F3F3F"/>
                </a:solidFill>
                <a:latin typeface="Century Gothic"/>
                <a:ea typeface="Century Gothic"/>
                <a:cs typeface="Century Gothic"/>
                <a:sym typeface="Century Gothic"/>
              </a:defRPr>
            </a:lvl1pPr>
            <a:lvl2pPr marL="914400" marR="0" lvl="1" indent="-311150" algn="l" rtl="0">
              <a:spcBef>
                <a:spcPts val="700"/>
              </a:spcBef>
              <a:spcAft>
                <a:spcPts val="0"/>
              </a:spcAft>
              <a:buClr>
                <a:schemeClr val="accent1"/>
              </a:buClr>
              <a:buSzPts val="1300"/>
              <a:buFont typeface="Noto Sans Symbols"/>
              <a:buChar char="➢"/>
              <a:defRPr sz="1200" b="0" i="0" u="none" strike="noStrike" cap="none">
                <a:solidFill>
                  <a:srgbClr val="3F3F3F"/>
                </a:solidFill>
                <a:latin typeface="Century Gothic"/>
                <a:ea typeface="Century Gothic"/>
                <a:cs typeface="Century Gothic"/>
                <a:sym typeface="Century Gothic"/>
              </a:defRPr>
            </a:lvl2pPr>
            <a:lvl3pPr marL="1371600" marR="0" lvl="2" indent="-298450" algn="l" rtl="0">
              <a:spcBef>
                <a:spcPts val="700"/>
              </a:spcBef>
              <a:spcAft>
                <a:spcPts val="0"/>
              </a:spcAft>
              <a:buClr>
                <a:schemeClr val="accent1"/>
              </a:buClr>
              <a:buSzPts val="1100"/>
              <a:buFont typeface="Noto Sans Symbols"/>
              <a:buChar char="▶"/>
              <a:defRPr sz="1100" b="0" i="0" u="none" strike="noStrike" cap="none">
                <a:solidFill>
                  <a:srgbClr val="3F3F3F"/>
                </a:solidFill>
                <a:latin typeface="Century Gothic"/>
                <a:ea typeface="Century Gothic"/>
                <a:cs typeface="Century Gothic"/>
                <a:sym typeface="Century Gothic"/>
              </a:defRPr>
            </a:lvl3pPr>
            <a:lvl4pPr marL="1828800" marR="0" lvl="3" indent="-298450" algn="l" rtl="0">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4pPr>
            <a:lvl5pPr marL="2286000" marR="0" lvl="4" indent="-298450" algn="l" rtl="0">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5pPr>
            <a:lvl6pPr marL="2743200" marR="0" lvl="5" indent="-298450" algn="l" rtl="0">
              <a:lnSpc>
                <a:spcPct val="100000"/>
              </a:lnSpc>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6pPr>
            <a:lvl7pPr marL="3200400" marR="0" lvl="6" indent="-298450" algn="l" rtl="0">
              <a:lnSpc>
                <a:spcPct val="100000"/>
              </a:lnSpc>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7pPr>
            <a:lvl8pPr marL="3657600" marR="0" lvl="7" indent="-298450" algn="l" rtl="0">
              <a:lnSpc>
                <a:spcPct val="100000"/>
              </a:lnSpc>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8pPr>
            <a:lvl9pPr marL="4114800" marR="0" lvl="8" indent="-298450" algn="l" rtl="0">
              <a:lnSpc>
                <a:spcPct val="100000"/>
              </a:lnSpc>
              <a:spcBef>
                <a:spcPts val="700"/>
              </a:spcBef>
              <a:spcAft>
                <a:spcPts val="0"/>
              </a:spcAft>
              <a:buClr>
                <a:schemeClr val="accent1"/>
              </a:buClr>
              <a:buSzPts val="1100"/>
              <a:buFont typeface="Noto Sans Symbols"/>
              <a:buChar char="▶"/>
              <a:defRPr sz="800" b="0" i="0" u="none" strike="noStrike" cap="none">
                <a:solidFill>
                  <a:srgbClr val="3F3F3F"/>
                </a:solidFill>
                <a:latin typeface="Century Gothic"/>
                <a:ea typeface="Century Gothic"/>
                <a:cs typeface="Century Gothic"/>
                <a:sym typeface="Century Gothic"/>
              </a:defRPr>
            </a:lvl9pPr>
          </a:lstStyle>
          <a:p>
            <a:endParaRPr/>
          </a:p>
        </p:txBody>
      </p:sp>
      <p:sp>
        <p:nvSpPr>
          <p:cNvPr id="357" name="Google Shape;357;p36"/>
          <p:cNvSpPr txBox="1">
            <a:spLocks noGrp="1"/>
          </p:cNvSpPr>
          <p:nvPr>
            <p:ph type="sldNum" idx="12"/>
          </p:nvPr>
        </p:nvSpPr>
        <p:spPr>
          <a:xfrm>
            <a:off x="10352088" y="295275"/>
            <a:ext cx="838500" cy="768300"/>
          </a:xfrm>
          <a:prstGeom prst="rect">
            <a:avLst/>
          </a:prstGeom>
          <a:noFill/>
          <a:ln>
            <a:noFill/>
          </a:ln>
        </p:spPr>
        <p:txBody>
          <a:bodyPr spcFirstLastPara="1" wrap="square" lIns="91425" tIns="45675" rIns="91425" bIns="45675" anchor="b" anchorCtr="0">
            <a:noAutofit/>
          </a:bodyPr>
          <a:lstStyle>
            <a:lvl1pPr marL="0" marR="0" lvl="0" indent="0" algn="ct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0">
  <p:cSld name="Title Slide">
    <p:spTree>
      <p:nvGrpSpPr>
        <p:cNvPr id="1" name="Shape 358"/>
        <p:cNvGrpSpPr/>
        <p:nvPr/>
      </p:nvGrpSpPr>
      <p:grpSpPr>
        <a:xfrm>
          <a:off x="0" y="0"/>
          <a:ext cx="0" cy="0"/>
          <a:chOff x="0" y="0"/>
          <a:chExt cx="0" cy="0"/>
        </a:xfrm>
      </p:grpSpPr>
      <p:sp>
        <p:nvSpPr>
          <p:cNvPr id="359" name="Google Shape;359;p37"/>
          <p:cNvSpPr txBox="1">
            <a:spLocks noGrp="1"/>
          </p:cNvSpPr>
          <p:nvPr>
            <p:ph type="title"/>
          </p:nvPr>
        </p:nvSpPr>
        <p:spPr>
          <a:xfrm>
            <a:off x="644769" y="2311643"/>
            <a:ext cx="10902900" cy="135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500"/>
              <a:buChar char="●"/>
              <a:defRPr/>
            </a:lvl1pPr>
            <a:lvl2pPr lvl="1" algn="l" rtl="0">
              <a:lnSpc>
                <a:spcPct val="100000"/>
              </a:lnSpc>
              <a:spcBef>
                <a:spcPts val="0"/>
              </a:spcBef>
              <a:spcAft>
                <a:spcPts val="0"/>
              </a:spcAft>
              <a:buSzPts val="1500"/>
              <a:buChar char="○"/>
              <a:defRPr/>
            </a:lvl2pPr>
            <a:lvl3pPr lvl="2" algn="l" rtl="0">
              <a:lnSpc>
                <a:spcPct val="100000"/>
              </a:lnSpc>
              <a:spcBef>
                <a:spcPts val="0"/>
              </a:spcBef>
              <a:spcAft>
                <a:spcPts val="0"/>
              </a:spcAft>
              <a:buSzPts val="1500"/>
              <a:buChar char="■"/>
              <a:defRPr/>
            </a:lvl3pPr>
            <a:lvl4pPr lvl="3" algn="l" rtl="0">
              <a:lnSpc>
                <a:spcPct val="100000"/>
              </a:lnSpc>
              <a:spcBef>
                <a:spcPts val="0"/>
              </a:spcBef>
              <a:spcAft>
                <a:spcPts val="0"/>
              </a:spcAft>
              <a:buSzPts val="1500"/>
              <a:buChar char="●"/>
              <a:defRPr/>
            </a:lvl4pPr>
            <a:lvl5pPr lvl="4" algn="l" rtl="0">
              <a:lnSpc>
                <a:spcPct val="100000"/>
              </a:lnSpc>
              <a:spcBef>
                <a:spcPts val="0"/>
              </a:spcBef>
              <a:spcAft>
                <a:spcPts val="0"/>
              </a:spcAft>
              <a:buSzPts val="1500"/>
              <a:buChar char="○"/>
              <a:defRPr/>
            </a:lvl5pPr>
            <a:lvl6pPr lvl="5" algn="l" rtl="0">
              <a:lnSpc>
                <a:spcPct val="100000"/>
              </a:lnSpc>
              <a:spcBef>
                <a:spcPts val="0"/>
              </a:spcBef>
              <a:spcAft>
                <a:spcPts val="0"/>
              </a:spcAft>
              <a:buSzPts val="1500"/>
              <a:buChar char="■"/>
              <a:defRPr/>
            </a:lvl6pPr>
            <a:lvl7pPr lvl="6" algn="l" rtl="0">
              <a:lnSpc>
                <a:spcPct val="100000"/>
              </a:lnSpc>
              <a:spcBef>
                <a:spcPts val="0"/>
              </a:spcBef>
              <a:spcAft>
                <a:spcPts val="0"/>
              </a:spcAft>
              <a:buSzPts val="1500"/>
              <a:buChar char="●"/>
              <a:defRPr/>
            </a:lvl7pPr>
            <a:lvl8pPr lvl="7" algn="l" rtl="0">
              <a:lnSpc>
                <a:spcPct val="100000"/>
              </a:lnSpc>
              <a:spcBef>
                <a:spcPts val="0"/>
              </a:spcBef>
              <a:spcAft>
                <a:spcPts val="0"/>
              </a:spcAft>
              <a:buSzPts val="1500"/>
              <a:buChar char="○"/>
              <a:defRPr/>
            </a:lvl8pPr>
            <a:lvl9pPr lvl="8" algn="l" rtl="0">
              <a:lnSpc>
                <a:spcPct val="100000"/>
              </a:lnSpc>
              <a:spcBef>
                <a:spcPts val="0"/>
              </a:spcBef>
              <a:spcAft>
                <a:spcPts val="0"/>
              </a:spcAft>
              <a:buSzPts val="1500"/>
              <a:buChar char="■"/>
              <a:defRPr/>
            </a:lvl9pPr>
          </a:lstStyle>
          <a:p>
            <a:endParaRPr/>
          </a:p>
        </p:txBody>
      </p:sp>
      <p:sp>
        <p:nvSpPr>
          <p:cNvPr id="360" name="Google Shape;360;p37"/>
          <p:cNvSpPr txBox="1">
            <a:spLocks noGrp="1"/>
          </p:cNvSpPr>
          <p:nvPr>
            <p:ph type="body" idx="1"/>
          </p:nvPr>
        </p:nvSpPr>
        <p:spPr>
          <a:xfrm>
            <a:off x="615950" y="3895725"/>
            <a:ext cx="10958400" cy="706500"/>
          </a:xfrm>
          <a:prstGeom prst="rect">
            <a:avLst/>
          </a:prstGeom>
          <a:noFill/>
          <a:ln>
            <a:noFill/>
          </a:ln>
        </p:spPr>
        <p:txBody>
          <a:bodyPr spcFirstLastPara="1" wrap="square" lIns="91425" tIns="91425" rIns="91425" bIns="91425" anchor="ctr" anchorCtr="0">
            <a:normAutofit/>
          </a:bodyPr>
          <a:lstStyle>
            <a:lvl1pPr marL="457200" lvl="0" indent="-228600" algn="ctr" rtl="0">
              <a:lnSpc>
                <a:spcPct val="100000"/>
              </a:lnSpc>
              <a:spcBef>
                <a:spcPts val="0"/>
              </a:spcBef>
              <a:spcAft>
                <a:spcPts val="0"/>
              </a:spcAft>
              <a:buSzPts val="1900"/>
              <a:buNone/>
              <a:defRPr sz="2400"/>
            </a:lvl1pPr>
            <a:lvl2pPr marL="914400" lvl="1" indent="-330200" algn="l" rtl="0">
              <a:lnSpc>
                <a:spcPct val="100000"/>
              </a:lnSpc>
              <a:spcBef>
                <a:spcPts val="1100"/>
              </a:spcBef>
              <a:spcAft>
                <a:spcPts val="0"/>
              </a:spcAft>
              <a:buSzPts val="1600"/>
              <a:buChar char="○"/>
              <a:defRPr/>
            </a:lvl2pPr>
            <a:lvl3pPr marL="1371600" lvl="2" indent="-323850" algn="l" rtl="0">
              <a:lnSpc>
                <a:spcPct val="100000"/>
              </a:lnSpc>
              <a:spcBef>
                <a:spcPts val="1100"/>
              </a:spcBef>
              <a:spcAft>
                <a:spcPts val="0"/>
              </a:spcAft>
              <a:buSzPts val="1500"/>
              <a:buChar char="■"/>
              <a:defRPr/>
            </a:lvl3pPr>
            <a:lvl4pPr marL="1828800" lvl="3" indent="-304800" algn="l" rtl="0">
              <a:lnSpc>
                <a:spcPct val="100000"/>
              </a:lnSpc>
              <a:spcBef>
                <a:spcPts val="1100"/>
              </a:spcBef>
              <a:spcAft>
                <a:spcPts val="0"/>
              </a:spcAft>
              <a:buSzPts val="1200"/>
              <a:buChar char="●"/>
              <a:defRPr/>
            </a:lvl4pPr>
            <a:lvl5pPr marL="2286000" lvl="4" indent="-304800" algn="l" rtl="0">
              <a:lnSpc>
                <a:spcPct val="100000"/>
              </a:lnSpc>
              <a:spcBef>
                <a:spcPts val="1100"/>
              </a:spcBef>
              <a:spcAft>
                <a:spcPts val="0"/>
              </a:spcAft>
              <a:buSzPts val="1200"/>
              <a:buChar char="○"/>
              <a:defRPr/>
            </a:lvl5pPr>
            <a:lvl6pPr marL="2743200" lvl="5" indent="-304800" algn="l" rtl="0">
              <a:lnSpc>
                <a:spcPct val="100000"/>
              </a:lnSpc>
              <a:spcBef>
                <a:spcPts val="1100"/>
              </a:spcBef>
              <a:spcAft>
                <a:spcPts val="0"/>
              </a:spcAft>
              <a:buSzPts val="1200"/>
              <a:buChar char="■"/>
              <a:defRPr/>
            </a:lvl6pPr>
            <a:lvl7pPr marL="3200400" lvl="6" indent="-304800" algn="l" rtl="0">
              <a:lnSpc>
                <a:spcPct val="100000"/>
              </a:lnSpc>
              <a:spcBef>
                <a:spcPts val="1100"/>
              </a:spcBef>
              <a:spcAft>
                <a:spcPts val="0"/>
              </a:spcAft>
              <a:buSzPts val="1200"/>
              <a:buChar char="●"/>
              <a:defRPr/>
            </a:lvl7pPr>
            <a:lvl8pPr marL="3657600" lvl="7" indent="-304800" algn="l" rtl="0">
              <a:lnSpc>
                <a:spcPct val="100000"/>
              </a:lnSpc>
              <a:spcBef>
                <a:spcPts val="1100"/>
              </a:spcBef>
              <a:spcAft>
                <a:spcPts val="0"/>
              </a:spcAft>
              <a:buSzPts val="1200"/>
              <a:buChar char="○"/>
              <a:defRPr/>
            </a:lvl8pPr>
            <a:lvl9pPr marL="4114800" lvl="8" indent="-304800" algn="l" rtl="0">
              <a:lnSpc>
                <a:spcPct val="100000"/>
              </a:lnSpc>
              <a:spcBef>
                <a:spcPts val="1100"/>
              </a:spcBef>
              <a:spcAft>
                <a:spcPts val="1100"/>
              </a:spcAft>
              <a:buSzPts val="12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Section Header 10">
  <p:cSld name="SECTION_HEADER_11">
    <p:spTree>
      <p:nvGrpSpPr>
        <p:cNvPr id="1" name="Shape 361"/>
        <p:cNvGrpSpPr/>
        <p:nvPr/>
      </p:nvGrpSpPr>
      <p:grpSpPr>
        <a:xfrm>
          <a:off x="0" y="0"/>
          <a:ext cx="0" cy="0"/>
          <a:chOff x="0" y="0"/>
          <a:chExt cx="0" cy="0"/>
        </a:xfrm>
      </p:grpSpPr>
      <p:grpSp>
        <p:nvGrpSpPr>
          <p:cNvPr id="362" name="Google Shape;362;p38"/>
          <p:cNvGrpSpPr/>
          <p:nvPr/>
        </p:nvGrpSpPr>
        <p:grpSpPr>
          <a:xfrm>
            <a:off x="0" y="-2373"/>
            <a:ext cx="12192000" cy="6867027"/>
            <a:chOff x="0" y="-2373"/>
            <a:chExt cx="12192000" cy="6867027"/>
          </a:xfrm>
        </p:grpSpPr>
        <p:sp>
          <p:nvSpPr>
            <p:cNvPr id="363" name="Google Shape;363;p3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64" name="Google Shape;364;p3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65" name="Google Shape;365;p3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66" name="Google Shape;366;p3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67" name="Google Shape;367;p3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68" name="Google Shape;368;p3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69" name="Google Shape;369;p38"/>
            <p:cNvSpPr/>
            <p:nvPr/>
          </p:nvSpPr>
          <p:spPr>
            <a:xfrm>
              <a:off x="7289800" y="402165"/>
              <a:ext cx="4479000" cy="6053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70" name="Google Shape;370;p38"/>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71" name="Google Shape;371;p38"/>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72" name="Google Shape;372;p38"/>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73" name="Google Shape;373;p38"/>
          <p:cNvSpPr txBox="1">
            <a:spLocks noGrp="1"/>
          </p:cNvSpPr>
          <p:nvPr>
            <p:ph type="title"/>
          </p:nvPr>
        </p:nvSpPr>
        <p:spPr>
          <a:xfrm>
            <a:off x="1154956" y="2677645"/>
            <a:ext cx="4350900" cy="228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5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2"/>
                </a:solidFill>
              </a:defRPr>
            </a:lvl2pPr>
            <a:lvl3pPr marR="0" lvl="2" algn="l" rtl="0">
              <a:lnSpc>
                <a:spcPct val="100000"/>
              </a:lnSpc>
              <a:spcBef>
                <a:spcPts val="0"/>
              </a:spcBef>
              <a:spcAft>
                <a:spcPts val="0"/>
              </a:spcAft>
              <a:buSzPts val="1500"/>
              <a:buNone/>
              <a:defRPr sz="1900" b="0" i="0" u="none" strike="noStrike" cap="none">
                <a:solidFill>
                  <a:schemeClr val="dk2"/>
                </a:solidFill>
              </a:defRPr>
            </a:lvl3pPr>
            <a:lvl4pPr marR="0" lvl="3" algn="l" rtl="0">
              <a:lnSpc>
                <a:spcPct val="100000"/>
              </a:lnSpc>
              <a:spcBef>
                <a:spcPts val="0"/>
              </a:spcBef>
              <a:spcAft>
                <a:spcPts val="0"/>
              </a:spcAft>
              <a:buSzPts val="1500"/>
              <a:buNone/>
              <a:defRPr sz="1900" b="0" i="0" u="none" strike="noStrike" cap="none">
                <a:solidFill>
                  <a:schemeClr val="dk2"/>
                </a:solidFill>
              </a:defRPr>
            </a:lvl4pPr>
            <a:lvl5pPr marR="0" lvl="4" algn="l" rtl="0">
              <a:lnSpc>
                <a:spcPct val="100000"/>
              </a:lnSpc>
              <a:spcBef>
                <a:spcPts val="0"/>
              </a:spcBef>
              <a:spcAft>
                <a:spcPts val="0"/>
              </a:spcAft>
              <a:buSzPts val="1500"/>
              <a:buNone/>
              <a:defRPr sz="1900" b="0" i="0" u="none" strike="noStrike" cap="none">
                <a:solidFill>
                  <a:schemeClr val="dk2"/>
                </a:solidFill>
              </a:defRPr>
            </a:lvl5pPr>
            <a:lvl6pPr marR="0" lvl="5" algn="l" rtl="0">
              <a:lnSpc>
                <a:spcPct val="100000"/>
              </a:lnSpc>
              <a:spcBef>
                <a:spcPts val="0"/>
              </a:spcBef>
              <a:spcAft>
                <a:spcPts val="0"/>
              </a:spcAft>
              <a:buSzPts val="1500"/>
              <a:buNone/>
              <a:defRPr sz="1900" b="0" i="0" u="none" strike="noStrike" cap="none">
                <a:solidFill>
                  <a:schemeClr val="dk2"/>
                </a:solidFill>
              </a:defRPr>
            </a:lvl6pPr>
            <a:lvl7pPr marR="0" lvl="6" algn="l" rtl="0">
              <a:lnSpc>
                <a:spcPct val="100000"/>
              </a:lnSpc>
              <a:spcBef>
                <a:spcPts val="0"/>
              </a:spcBef>
              <a:spcAft>
                <a:spcPts val="0"/>
              </a:spcAft>
              <a:buSzPts val="1500"/>
              <a:buNone/>
              <a:defRPr sz="1900" b="0" i="0" u="none" strike="noStrike" cap="none">
                <a:solidFill>
                  <a:schemeClr val="dk2"/>
                </a:solidFill>
              </a:defRPr>
            </a:lvl7pPr>
            <a:lvl8pPr marR="0" lvl="7" algn="l" rtl="0">
              <a:lnSpc>
                <a:spcPct val="100000"/>
              </a:lnSpc>
              <a:spcBef>
                <a:spcPts val="0"/>
              </a:spcBef>
              <a:spcAft>
                <a:spcPts val="0"/>
              </a:spcAft>
              <a:buSzPts val="1500"/>
              <a:buNone/>
              <a:defRPr sz="1900" b="0" i="0" u="none" strike="noStrike" cap="none">
                <a:solidFill>
                  <a:schemeClr val="dk2"/>
                </a:solidFill>
              </a:defRPr>
            </a:lvl8pPr>
            <a:lvl9pPr marR="0" lvl="8" algn="l" rtl="0">
              <a:lnSpc>
                <a:spcPct val="100000"/>
              </a:lnSpc>
              <a:spcBef>
                <a:spcPts val="0"/>
              </a:spcBef>
              <a:spcAft>
                <a:spcPts val="0"/>
              </a:spcAft>
              <a:buSzPts val="1500"/>
              <a:buNone/>
              <a:defRPr sz="1900" b="0" i="0" u="none" strike="noStrike" cap="none">
                <a:solidFill>
                  <a:schemeClr val="dk2"/>
                </a:solidFill>
              </a:defRPr>
            </a:lvl9pPr>
          </a:lstStyle>
          <a:p>
            <a:endParaRPr/>
          </a:p>
        </p:txBody>
      </p:sp>
      <p:sp>
        <p:nvSpPr>
          <p:cNvPr id="374" name="Google Shape;374;p38"/>
          <p:cNvSpPr txBox="1">
            <a:spLocks noGrp="1"/>
          </p:cNvSpPr>
          <p:nvPr>
            <p:ph type="body" idx="1"/>
          </p:nvPr>
        </p:nvSpPr>
        <p:spPr>
          <a:xfrm>
            <a:off x="6895558" y="2677644"/>
            <a:ext cx="3755700" cy="2283900"/>
          </a:xfrm>
          <a:prstGeom prst="rect">
            <a:avLst/>
          </a:prstGeom>
          <a:noFill/>
          <a:ln>
            <a:noFill/>
          </a:ln>
        </p:spPr>
        <p:txBody>
          <a:bodyPr spcFirstLastPara="1" wrap="square" lIns="91425" tIns="91425" rIns="91425" bIns="91425" anchor="ctr" anchorCtr="0">
            <a:normAutofit/>
          </a:bodyPr>
          <a:lstStyle>
            <a:lvl1pPr marL="457200" marR="0" lvl="0" indent="-228600" algn="l" rtl="0">
              <a:lnSpc>
                <a:spcPct val="100000"/>
              </a:lnSpc>
              <a:spcBef>
                <a:spcPts val="1100"/>
              </a:spcBef>
              <a:spcAft>
                <a:spcPts val="0"/>
              </a:spcAft>
              <a:buClr>
                <a:schemeClr val="accent1"/>
              </a:buClr>
              <a:buSzPts val="1500"/>
              <a:buFont typeface="Noto Sans Symbols"/>
              <a:buNone/>
              <a:defRPr sz="20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1100"/>
              </a:spcBef>
              <a:spcAft>
                <a:spcPts val="0"/>
              </a:spcAft>
              <a:buClr>
                <a:schemeClr val="accent1"/>
              </a:buClr>
              <a:buSzPts val="1300"/>
              <a:buFont typeface="Noto Sans Symbols"/>
              <a:buNone/>
              <a:defRPr sz="19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1100"/>
              </a:spcBef>
              <a:spcAft>
                <a:spcPts val="0"/>
              </a:spcAft>
              <a:buClr>
                <a:schemeClr val="accent1"/>
              </a:buClr>
              <a:buSzPts val="11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1100"/>
              </a:spcBef>
              <a:spcAft>
                <a:spcPts val="0"/>
              </a:spcAft>
              <a:buClr>
                <a:schemeClr val="accent1"/>
              </a:buClr>
              <a:buSzPts val="900"/>
              <a:buFont typeface="Noto Sans Symbols"/>
              <a:buNone/>
              <a:defRPr sz="15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1100"/>
              </a:spcBef>
              <a:spcAft>
                <a:spcPts val="0"/>
              </a:spcAft>
              <a:buClr>
                <a:schemeClr val="accent1"/>
              </a:buClr>
              <a:buSzPts val="900"/>
              <a:buFont typeface="Noto Sans Symbols"/>
              <a:buNone/>
              <a:defRPr sz="15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1100"/>
              </a:spcBef>
              <a:spcAft>
                <a:spcPts val="0"/>
              </a:spcAft>
              <a:buClr>
                <a:schemeClr val="accent1"/>
              </a:buClr>
              <a:buSzPts val="900"/>
              <a:buFont typeface="Noto Sans Symbols"/>
              <a:buNone/>
              <a:defRPr sz="15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1100"/>
              </a:spcBef>
              <a:spcAft>
                <a:spcPts val="0"/>
              </a:spcAft>
              <a:buClr>
                <a:schemeClr val="accent1"/>
              </a:buClr>
              <a:buSzPts val="900"/>
              <a:buFont typeface="Noto Sans Symbols"/>
              <a:buNone/>
              <a:defRPr sz="15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1100"/>
              </a:spcBef>
              <a:spcAft>
                <a:spcPts val="0"/>
              </a:spcAft>
              <a:buClr>
                <a:schemeClr val="accent1"/>
              </a:buClr>
              <a:buSzPts val="900"/>
              <a:buFont typeface="Noto Sans Symbols"/>
              <a:buNone/>
              <a:defRPr sz="15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1100"/>
              </a:spcBef>
              <a:spcAft>
                <a:spcPts val="0"/>
              </a:spcAft>
              <a:buClr>
                <a:schemeClr val="accent1"/>
              </a:buClr>
              <a:buSzPts val="900"/>
              <a:buFont typeface="Noto Sans Symbols"/>
              <a:buNone/>
              <a:defRPr sz="1500" b="0" i="0" u="none" strike="noStrike" cap="none">
                <a:solidFill>
                  <a:srgbClr val="888888"/>
                </a:solidFill>
                <a:latin typeface="Century Gothic"/>
                <a:ea typeface="Century Gothic"/>
                <a:cs typeface="Century Gothic"/>
                <a:sym typeface="Century Gothic"/>
              </a:defRPr>
            </a:lvl9pPr>
          </a:lstStyle>
          <a:p>
            <a:endParaRPr/>
          </a:p>
        </p:txBody>
      </p:sp>
      <p:sp>
        <p:nvSpPr>
          <p:cNvPr id="375" name="Google Shape;375;p38"/>
          <p:cNvSpPr txBox="1">
            <a:spLocks noGrp="1"/>
          </p:cNvSpPr>
          <p:nvPr>
            <p:ph type="dt" idx="10"/>
          </p:nvPr>
        </p:nvSpPr>
        <p:spPr>
          <a:xfrm>
            <a:off x="10650938" y="6394061"/>
            <a:ext cx="990900" cy="3048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38"/>
          <p:cNvSpPr txBox="1">
            <a:spLocks noGrp="1"/>
          </p:cNvSpPr>
          <p:nvPr>
            <p:ph type="ftr" idx="11"/>
          </p:nvPr>
        </p:nvSpPr>
        <p:spPr>
          <a:xfrm>
            <a:off x="528358" y="6391838"/>
            <a:ext cx="3860100" cy="304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500"/>
              <a:buNone/>
              <a:defRPr sz="11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38"/>
          <p:cNvSpPr/>
          <p:nvPr/>
        </p:nvSpPr>
        <p:spPr>
          <a:xfrm>
            <a:off x="10437812" y="0"/>
            <a:ext cx="686100" cy="11433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78" name="Google Shape;378;p38"/>
          <p:cNvSpPr txBox="1">
            <a:spLocks noGrp="1"/>
          </p:cNvSpPr>
          <p:nvPr>
            <p:ph type="sldNum" idx="12"/>
          </p:nvPr>
        </p:nvSpPr>
        <p:spPr>
          <a:xfrm>
            <a:off x="10352540" y="295729"/>
            <a:ext cx="838500" cy="76770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11">
  <p:cSld name="TITLE_7">
    <p:bg>
      <p:bgPr>
        <a:blipFill>
          <a:blip r:embed="rId2">
            <a:alphaModFix/>
          </a:blip>
          <a:stretch>
            <a:fillRect/>
          </a:stretch>
        </a:blipFill>
        <a:effectLst/>
      </p:bgPr>
    </p:bg>
    <p:spTree>
      <p:nvGrpSpPr>
        <p:cNvPr id="1" name="Shape 379"/>
        <p:cNvGrpSpPr/>
        <p:nvPr/>
      </p:nvGrpSpPr>
      <p:grpSpPr>
        <a:xfrm>
          <a:off x="0" y="0"/>
          <a:ext cx="0" cy="0"/>
          <a:chOff x="0" y="0"/>
          <a:chExt cx="0" cy="0"/>
        </a:xfrm>
      </p:grpSpPr>
      <p:pic>
        <p:nvPicPr>
          <p:cNvPr id="380" name="Google Shape;380;p39" descr="Celestia-R1---OverlayTitleHD.png"/>
          <p:cNvPicPr preferRelativeResize="0"/>
          <p:nvPr/>
        </p:nvPicPr>
        <p:blipFill rotWithShape="1">
          <a:blip r:embed="rId3">
            <a:alphaModFix/>
          </a:blip>
          <a:srcRect/>
          <a:stretch/>
        </p:blipFill>
        <p:spPr>
          <a:xfrm>
            <a:off x="1" y="0"/>
            <a:ext cx="12188698" cy="6856199"/>
          </a:xfrm>
          <a:prstGeom prst="rect">
            <a:avLst/>
          </a:prstGeom>
          <a:noFill/>
          <a:ln>
            <a:noFill/>
          </a:ln>
        </p:spPr>
      </p:pic>
      <p:sp>
        <p:nvSpPr>
          <p:cNvPr id="381" name="Google Shape;381;p39"/>
          <p:cNvSpPr txBox="1">
            <a:spLocks noGrp="1"/>
          </p:cNvSpPr>
          <p:nvPr>
            <p:ph type="ctrTitle"/>
          </p:nvPr>
        </p:nvSpPr>
        <p:spPr>
          <a:xfrm>
            <a:off x="3962399" y="1964267"/>
            <a:ext cx="7197600" cy="2421600"/>
          </a:xfrm>
          <a:prstGeom prst="rect">
            <a:avLst/>
          </a:prstGeom>
          <a:noFill/>
          <a:ln>
            <a:noFill/>
          </a:ln>
        </p:spPr>
        <p:txBody>
          <a:bodyPr spcFirstLastPara="1" wrap="square" lIns="91425" tIns="91425" rIns="91425" bIns="91425" anchor="b" anchorCtr="0">
            <a:noAutofit/>
          </a:bodyPr>
          <a:lstStyle>
            <a:lvl1pPr marR="0" lvl="0" algn="r" rtl="0">
              <a:lnSpc>
                <a:spcPct val="100000"/>
              </a:lnSpc>
              <a:spcBef>
                <a:spcPts val="0"/>
              </a:spcBef>
              <a:spcAft>
                <a:spcPts val="0"/>
              </a:spcAft>
              <a:buClr>
                <a:schemeClr val="lt1"/>
              </a:buClr>
              <a:buSzPts val="1500"/>
              <a:buFont typeface="Calibri"/>
              <a:buNone/>
              <a:defRPr sz="4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9pPr>
          </a:lstStyle>
          <a:p>
            <a:endParaRPr/>
          </a:p>
        </p:txBody>
      </p:sp>
      <p:sp>
        <p:nvSpPr>
          <p:cNvPr id="382" name="Google Shape;382;p39"/>
          <p:cNvSpPr txBox="1">
            <a:spLocks noGrp="1"/>
          </p:cNvSpPr>
          <p:nvPr>
            <p:ph type="subTitle" idx="1"/>
          </p:nvPr>
        </p:nvSpPr>
        <p:spPr>
          <a:xfrm>
            <a:off x="3962399" y="4385733"/>
            <a:ext cx="7197600" cy="1405500"/>
          </a:xfrm>
          <a:prstGeom prst="rect">
            <a:avLst/>
          </a:prstGeom>
          <a:noFill/>
          <a:ln>
            <a:noFill/>
          </a:ln>
        </p:spPr>
        <p:txBody>
          <a:bodyPr spcFirstLastPara="1" wrap="square" lIns="91425" tIns="91425" rIns="91425" bIns="91425" anchor="t" anchorCtr="0">
            <a:normAutofit/>
          </a:bodyPr>
          <a:lstStyle>
            <a:lvl1pPr marR="0" lvl="0" algn="r" rtl="0">
              <a:lnSpc>
                <a:spcPct val="100000"/>
              </a:lnSpc>
              <a:spcBef>
                <a:spcPts val="0"/>
              </a:spcBef>
              <a:spcAft>
                <a:spcPts val="0"/>
              </a:spcAft>
              <a:buClr>
                <a:schemeClr val="lt1"/>
              </a:buClr>
              <a:buSzPts val="1900"/>
              <a:buFont typeface="Arial"/>
              <a:buNone/>
              <a:defRPr sz="1900" b="0" i="0" u="none" strike="noStrike" cap="none">
                <a:solidFill>
                  <a:schemeClr val="lt1"/>
                </a:solidFill>
                <a:latin typeface="Calibri"/>
                <a:ea typeface="Calibri"/>
                <a:cs typeface="Calibri"/>
                <a:sym typeface="Calibri"/>
              </a:defRPr>
            </a:lvl1pPr>
            <a:lvl2pPr marR="0" lvl="1" algn="ctr" rtl="0">
              <a:lnSpc>
                <a:spcPct val="100000"/>
              </a:lnSpc>
              <a:spcBef>
                <a:spcPts val="11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ctr" rtl="0">
              <a:lnSpc>
                <a:spcPct val="100000"/>
              </a:lnSpc>
              <a:spcBef>
                <a:spcPts val="11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R="0" lvl="3"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R="0" lvl="4"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R="0" lvl="5"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ctr" rtl="0">
              <a:lnSpc>
                <a:spcPct val="100000"/>
              </a:lnSpc>
              <a:spcBef>
                <a:spcPts val="1100"/>
              </a:spcBef>
              <a:spcAft>
                <a:spcPts val="11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383" name="Google Shape;383;p39"/>
          <p:cNvSpPr txBox="1">
            <a:spLocks noGrp="1"/>
          </p:cNvSpPr>
          <p:nvPr>
            <p:ph type="dt" idx="10"/>
          </p:nvPr>
        </p:nvSpPr>
        <p:spPr>
          <a:xfrm>
            <a:off x="8932557" y="5870575"/>
            <a:ext cx="1600500" cy="3777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384" name="Google Shape;384;p39"/>
          <p:cNvSpPr txBox="1">
            <a:spLocks noGrp="1"/>
          </p:cNvSpPr>
          <p:nvPr>
            <p:ph type="ftr" idx="11"/>
          </p:nvPr>
        </p:nvSpPr>
        <p:spPr>
          <a:xfrm>
            <a:off x="3962399" y="5870575"/>
            <a:ext cx="4893900" cy="377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385" name="Google Shape;385;p39"/>
          <p:cNvSpPr txBox="1">
            <a:spLocks noGrp="1"/>
          </p:cNvSpPr>
          <p:nvPr>
            <p:ph type="sldNum" idx="12"/>
          </p:nvPr>
        </p:nvSpPr>
        <p:spPr>
          <a:xfrm>
            <a:off x="10608958" y="5870575"/>
            <a:ext cx="551100" cy="377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estions Slide 1">
  <p:cSld name="CUSTOM_4">
    <p:spTree>
      <p:nvGrpSpPr>
        <p:cNvPr id="1" name="Shape 386"/>
        <p:cNvGrpSpPr/>
        <p:nvPr/>
      </p:nvGrpSpPr>
      <p:grpSpPr>
        <a:xfrm>
          <a:off x="0" y="0"/>
          <a:ext cx="0" cy="0"/>
          <a:chOff x="0" y="0"/>
          <a:chExt cx="0" cy="0"/>
        </a:xfrm>
      </p:grpSpPr>
      <p:sp>
        <p:nvSpPr>
          <p:cNvPr id="387" name="Google Shape;387;p40"/>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388" name="Google Shape;388;p40"/>
          <p:cNvSpPr txBox="1"/>
          <p:nvPr/>
        </p:nvSpPr>
        <p:spPr>
          <a:xfrm>
            <a:off x="486999" y="501650"/>
            <a:ext cx="9865500" cy="70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2"/>
                </a:solidFill>
                <a:latin typeface="Century Gothic"/>
                <a:ea typeface="Century Gothic"/>
                <a:cs typeface="Century Gothic"/>
                <a:sym typeface="Century Gothic"/>
              </a:rPr>
              <a:t>Questions?</a:t>
            </a:r>
            <a:endParaRPr sz="3600" b="0" i="0" u="none" strike="noStrike" cap="none">
              <a:solidFill>
                <a:schemeClr val="lt2"/>
              </a:solidFill>
              <a:latin typeface="Century Gothic"/>
              <a:ea typeface="Century Gothic"/>
              <a:cs typeface="Century Gothic"/>
              <a:sym typeface="Century Gothic"/>
            </a:endParaRPr>
          </a:p>
        </p:txBody>
      </p:sp>
      <p:pic>
        <p:nvPicPr>
          <p:cNvPr id="389" name="Google Shape;389;p40"/>
          <p:cNvPicPr preferRelativeResize="0"/>
          <p:nvPr/>
        </p:nvPicPr>
        <p:blipFill rotWithShape="1">
          <a:blip r:embed="rId2">
            <a:alphaModFix/>
          </a:blip>
          <a:srcRect/>
          <a:stretch/>
        </p:blipFill>
        <p:spPr>
          <a:xfrm>
            <a:off x="3690860" y="2228809"/>
            <a:ext cx="3537275" cy="3537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andard Content: Image" type="tx">
  <p:cSld name="TITLE_AND_BODY">
    <p:spTree>
      <p:nvGrpSpPr>
        <p:cNvPr id="1" name="Shape 62"/>
        <p:cNvGrpSpPr/>
        <p:nvPr/>
      </p:nvGrpSpPr>
      <p:grpSpPr>
        <a:xfrm>
          <a:off x="0" y="0"/>
          <a:ext cx="0" cy="0"/>
          <a:chOff x="0" y="0"/>
          <a:chExt cx="0" cy="0"/>
        </a:xfrm>
      </p:grpSpPr>
      <p:sp>
        <p:nvSpPr>
          <p:cNvPr id="63" name="Google Shape;63;p5"/>
          <p:cNvSpPr txBox="1">
            <a:spLocks noGrp="1"/>
          </p:cNvSpPr>
          <p:nvPr>
            <p:ph type="title"/>
          </p:nvPr>
        </p:nvSpPr>
        <p:spPr>
          <a:xfrm>
            <a:off x="647433" y="899933"/>
            <a:ext cx="11360700" cy="7635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3300"/>
              <a:buChar char="●"/>
              <a:defRPr sz="3300"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a:endParaRPr/>
          </a:p>
        </p:txBody>
      </p:sp>
      <p:sp>
        <p:nvSpPr>
          <p:cNvPr id="64" name="Google Shape;64;p5"/>
          <p:cNvSpPr>
            <a:spLocks noGrp="1"/>
          </p:cNvSpPr>
          <p:nvPr>
            <p:ph type="pic" idx="2"/>
          </p:nvPr>
        </p:nvSpPr>
        <p:spPr>
          <a:xfrm>
            <a:off x="7614667" y="1663033"/>
            <a:ext cx="3873600" cy="4286400"/>
          </a:xfrm>
          <a:prstGeom prst="rect">
            <a:avLst/>
          </a:prstGeom>
          <a:noFill/>
          <a:ln>
            <a:noFill/>
          </a:ln>
        </p:spPr>
      </p:sp>
      <p:sp>
        <p:nvSpPr>
          <p:cNvPr id="65" name="Google Shape;65;p5"/>
          <p:cNvSpPr txBox="1">
            <a:spLocks noGrp="1"/>
          </p:cNvSpPr>
          <p:nvPr>
            <p:ph type="body" idx="1"/>
          </p:nvPr>
        </p:nvSpPr>
        <p:spPr>
          <a:xfrm>
            <a:off x="579267" y="1663533"/>
            <a:ext cx="11360700" cy="4555200"/>
          </a:xfrm>
          <a:prstGeom prst="rect">
            <a:avLst/>
          </a:prstGeom>
        </p:spPr>
        <p:txBody>
          <a:bodyPr spcFirstLastPara="1" wrap="square" lIns="121900" tIns="121900" rIns="121900" bIns="121900" anchor="t" anchorCtr="0">
            <a:normAutofit/>
          </a:bodyPr>
          <a:lstStyle>
            <a:lvl1pPr marL="457200" lvl="0" indent="-361950" rtl="0">
              <a:lnSpc>
                <a:spcPct val="115000"/>
              </a:lnSpc>
              <a:spcBef>
                <a:spcPts val="0"/>
              </a:spcBef>
              <a:spcAft>
                <a:spcPts val="0"/>
              </a:spcAft>
              <a:buClr>
                <a:schemeClr val="dk2"/>
              </a:buClr>
              <a:buSzPts val="2100"/>
              <a:buChar char="●"/>
              <a:defRPr sz="2100">
                <a:solidFill>
                  <a:schemeClr val="dk2"/>
                </a:solidFill>
              </a:defRPr>
            </a:lvl1pPr>
            <a:lvl2pPr marL="914400" lvl="1" indent="-349250" rtl="0">
              <a:lnSpc>
                <a:spcPct val="115000"/>
              </a:lnSpc>
              <a:spcBef>
                <a:spcPts val="0"/>
              </a:spcBef>
              <a:spcAft>
                <a:spcPts val="0"/>
              </a:spcAft>
              <a:buClr>
                <a:schemeClr val="dk2"/>
              </a:buClr>
              <a:buSzPts val="1900"/>
              <a:buChar char="○"/>
              <a:defRPr>
                <a:solidFill>
                  <a:schemeClr val="dk2"/>
                </a:solidFill>
              </a:defRPr>
            </a:lvl2pPr>
            <a:lvl3pPr marL="1371600" lvl="2" indent="-349250" rtl="0">
              <a:lnSpc>
                <a:spcPct val="115000"/>
              </a:lnSpc>
              <a:spcBef>
                <a:spcPts val="0"/>
              </a:spcBef>
              <a:spcAft>
                <a:spcPts val="0"/>
              </a:spcAft>
              <a:buClr>
                <a:schemeClr val="dk2"/>
              </a:buClr>
              <a:buSzPts val="1900"/>
              <a:buChar char="■"/>
              <a:defRPr>
                <a:solidFill>
                  <a:schemeClr val="dk2"/>
                </a:solidFill>
              </a:defRPr>
            </a:lvl3pPr>
            <a:lvl4pPr marL="1828800" lvl="3" indent="-349250" rtl="0">
              <a:lnSpc>
                <a:spcPct val="115000"/>
              </a:lnSpc>
              <a:spcBef>
                <a:spcPts val="0"/>
              </a:spcBef>
              <a:spcAft>
                <a:spcPts val="0"/>
              </a:spcAft>
              <a:buClr>
                <a:schemeClr val="dk2"/>
              </a:buClr>
              <a:buSzPts val="1900"/>
              <a:buChar char="●"/>
              <a:defRPr>
                <a:solidFill>
                  <a:schemeClr val="dk2"/>
                </a:solidFill>
              </a:defRPr>
            </a:lvl4pPr>
            <a:lvl5pPr marL="2286000" lvl="4" indent="-349250" rtl="0">
              <a:lnSpc>
                <a:spcPct val="115000"/>
              </a:lnSpc>
              <a:spcBef>
                <a:spcPts val="0"/>
              </a:spcBef>
              <a:spcAft>
                <a:spcPts val="0"/>
              </a:spcAft>
              <a:buClr>
                <a:schemeClr val="dk2"/>
              </a:buClr>
              <a:buSzPts val="1900"/>
              <a:buChar char="○"/>
              <a:defRPr>
                <a:solidFill>
                  <a:schemeClr val="dk2"/>
                </a:solidFill>
              </a:defRPr>
            </a:lvl5pPr>
            <a:lvl6pPr marL="2743200" lvl="5" indent="-349250" rtl="0">
              <a:lnSpc>
                <a:spcPct val="115000"/>
              </a:lnSpc>
              <a:spcBef>
                <a:spcPts val="0"/>
              </a:spcBef>
              <a:spcAft>
                <a:spcPts val="0"/>
              </a:spcAft>
              <a:buClr>
                <a:schemeClr val="dk2"/>
              </a:buClr>
              <a:buSzPts val="1900"/>
              <a:buChar char="■"/>
              <a:defRPr>
                <a:solidFill>
                  <a:schemeClr val="dk2"/>
                </a:solidFill>
              </a:defRPr>
            </a:lvl6pPr>
            <a:lvl7pPr marL="3200400" lvl="6" indent="-349250" rtl="0">
              <a:lnSpc>
                <a:spcPct val="115000"/>
              </a:lnSpc>
              <a:spcBef>
                <a:spcPts val="0"/>
              </a:spcBef>
              <a:spcAft>
                <a:spcPts val="0"/>
              </a:spcAft>
              <a:buClr>
                <a:schemeClr val="dk2"/>
              </a:buClr>
              <a:buSzPts val="1900"/>
              <a:buChar char="●"/>
              <a:defRPr>
                <a:solidFill>
                  <a:schemeClr val="dk2"/>
                </a:solidFill>
              </a:defRPr>
            </a:lvl7pPr>
            <a:lvl8pPr marL="3657600" lvl="7" indent="-349250" rtl="0">
              <a:lnSpc>
                <a:spcPct val="115000"/>
              </a:lnSpc>
              <a:spcBef>
                <a:spcPts val="0"/>
              </a:spcBef>
              <a:spcAft>
                <a:spcPts val="0"/>
              </a:spcAft>
              <a:buClr>
                <a:schemeClr val="dk2"/>
              </a:buClr>
              <a:buSzPts val="1900"/>
              <a:buChar char="○"/>
              <a:defRPr>
                <a:solidFill>
                  <a:schemeClr val="dk2"/>
                </a:solidFill>
              </a:defRPr>
            </a:lvl8pPr>
            <a:lvl9pPr marL="4114800" lvl="8" indent="-349250" rtl="0">
              <a:lnSpc>
                <a:spcPct val="115000"/>
              </a:lnSpc>
              <a:spcBef>
                <a:spcPts val="0"/>
              </a:spcBef>
              <a:spcAft>
                <a:spcPts val="0"/>
              </a:spcAft>
              <a:buClr>
                <a:schemeClr val="dk2"/>
              </a:buClr>
              <a:buSzPts val="1900"/>
              <a:buChar char="■"/>
              <a:defRPr>
                <a:solidFill>
                  <a:schemeClr val="dk2"/>
                </a:solidFill>
              </a:defRPr>
            </a:lvl9pPr>
          </a:lstStyle>
          <a:p>
            <a:endParaRPr/>
          </a:p>
        </p:txBody>
      </p:sp>
      <p:sp>
        <p:nvSpPr>
          <p:cNvPr id="66" name="Google Shape;66;p5"/>
          <p:cNvSpPr/>
          <p:nvPr/>
        </p:nvSpPr>
        <p:spPr>
          <a:xfrm>
            <a:off x="0" y="0"/>
            <a:ext cx="286500" cy="68580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 name="Google Shape;67;p5"/>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12">
  <p:cSld name="TITLE_8">
    <p:bg>
      <p:bgPr>
        <a:blipFill>
          <a:blip r:embed="rId2">
            <a:alphaModFix/>
          </a:blip>
          <a:stretch>
            <a:fillRect/>
          </a:stretch>
        </a:blipFill>
        <a:effectLst/>
      </p:bgPr>
    </p:bg>
    <p:spTree>
      <p:nvGrpSpPr>
        <p:cNvPr id="1" name="Shape 390"/>
        <p:cNvGrpSpPr/>
        <p:nvPr/>
      </p:nvGrpSpPr>
      <p:grpSpPr>
        <a:xfrm>
          <a:off x="0" y="0"/>
          <a:ext cx="0" cy="0"/>
          <a:chOff x="0" y="0"/>
          <a:chExt cx="0" cy="0"/>
        </a:xfrm>
      </p:grpSpPr>
      <p:pic>
        <p:nvPicPr>
          <p:cNvPr id="391" name="Google Shape;391;p41" descr="Celestia-R1---OverlayTitleHD.png"/>
          <p:cNvPicPr preferRelativeResize="0"/>
          <p:nvPr/>
        </p:nvPicPr>
        <p:blipFill rotWithShape="1">
          <a:blip r:embed="rId3">
            <a:alphaModFix/>
          </a:blip>
          <a:srcRect/>
          <a:stretch/>
        </p:blipFill>
        <p:spPr>
          <a:xfrm>
            <a:off x="1" y="0"/>
            <a:ext cx="12188698" cy="6856199"/>
          </a:xfrm>
          <a:prstGeom prst="rect">
            <a:avLst/>
          </a:prstGeom>
          <a:noFill/>
          <a:ln>
            <a:noFill/>
          </a:ln>
        </p:spPr>
      </p:pic>
      <p:sp>
        <p:nvSpPr>
          <p:cNvPr id="392" name="Google Shape;392;p41"/>
          <p:cNvSpPr txBox="1">
            <a:spLocks noGrp="1"/>
          </p:cNvSpPr>
          <p:nvPr>
            <p:ph type="ctrTitle"/>
          </p:nvPr>
        </p:nvSpPr>
        <p:spPr>
          <a:xfrm>
            <a:off x="3962399" y="1964267"/>
            <a:ext cx="7197600" cy="2421600"/>
          </a:xfrm>
          <a:prstGeom prst="rect">
            <a:avLst/>
          </a:prstGeom>
          <a:noFill/>
          <a:ln>
            <a:noFill/>
          </a:ln>
        </p:spPr>
        <p:txBody>
          <a:bodyPr spcFirstLastPara="1" wrap="square" lIns="91425" tIns="91425" rIns="91425" bIns="91425" anchor="b" anchorCtr="0">
            <a:noAutofit/>
          </a:bodyPr>
          <a:lstStyle>
            <a:lvl1pPr marR="0" lvl="0" algn="r" rtl="0">
              <a:lnSpc>
                <a:spcPct val="100000"/>
              </a:lnSpc>
              <a:spcBef>
                <a:spcPts val="0"/>
              </a:spcBef>
              <a:spcAft>
                <a:spcPts val="0"/>
              </a:spcAft>
              <a:buClr>
                <a:schemeClr val="lt1"/>
              </a:buClr>
              <a:buSzPts val="1500"/>
              <a:buFont typeface="Calibri"/>
              <a:buNone/>
              <a:defRPr sz="4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1500"/>
              <a:buFont typeface="Arial"/>
              <a:buNone/>
              <a:defRPr sz="1900" b="0" i="0" u="none" strike="noStrike" cap="none">
                <a:solidFill>
                  <a:schemeClr val="lt2"/>
                </a:solidFill>
                <a:latin typeface="Arial"/>
                <a:ea typeface="Arial"/>
                <a:cs typeface="Arial"/>
                <a:sym typeface="Arial"/>
              </a:defRPr>
            </a:lvl9pPr>
          </a:lstStyle>
          <a:p>
            <a:endParaRPr/>
          </a:p>
        </p:txBody>
      </p:sp>
      <p:sp>
        <p:nvSpPr>
          <p:cNvPr id="393" name="Google Shape;393;p41"/>
          <p:cNvSpPr txBox="1">
            <a:spLocks noGrp="1"/>
          </p:cNvSpPr>
          <p:nvPr>
            <p:ph type="subTitle" idx="1"/>
          </p:nvPr>
        </p:nvSpPr>
        <p:spPr>
          <a:xfrm>
            <a:off x="3962399" y="4385733"/>
            <a:ext cx="7197600" cy="1405500"/>
          </a:xfrm>
          <a:prstGeom prst="rect">
            <a:avLst/>
          </a:prstGeom>
          <a:noFill/>
          <a:ln>
            <a:noFill/>
          </a:ln>
        </p:spPr>
        <p:txBody>
          <a:bodyPr spcFirstLastPara="1" wrap="square" lIns="91425" tIns="91425" rIns="91425" bIns="91425" anchor="t" anchorCtr="0">
            <a:normAutofit/>
          </a:bodyPr>
          <a:lstStyle>
            <a:lvl1pPr marR="0" lvl="0" algn="r" rtl="0">
              <a:lnSpc>
                <a:spcPct val="100000"/>
              </a:lnSpc>
              <a:spcBef>
                <a:spcPts val="0"/>
              </a:spcBef>
              <a:spcAft>
                <a:spcPts val="0"/>
              </a:spcAft>
              <a:buClr>
                <a:schemeClr val="lt1"/>
              </a:buClr>
              <a:buSzPts val="1900"/>
              <a:buFont typeface="Arial"/>
              <a:buNone/>
              <a:defRPr sz="1900" b="0" i="0" u="none" strike="noStrike" cap="none">
                <a:solidFill>
                  <a:schemeClr val="lt1"/>
                </a:solidFill>
                <a:latin typeface="Calibri"/>
                <a:ea typeface="Calibri"/>
                <a:cs typeface="Calibri"/>
                <a:sym typeface="Calibri"/>
              </a:defRPr>
            </a:lvl1pPr>
            <a:lvl2pPr marR="0" lvl="1" algn="ctr" rtl="0">
              <a:lnSpc>
                <a:spcPct val="100000"/>
              </a:lnSpc>
              <a:spcBef>
                <a:spcPts val="11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ctr" rtl="0">
              <a:lnSpc>
                <a:spcPct val="100000"/>
              </a:lnSpc>
              <a:spcBef>
                <a:spcPts val="11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R="0" lvl="3"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R="0" lvl="4"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R="0" lvl="5"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ctr" rtl="0">
              <a:lnSpc>
                <a:spcPct val="100000"/>
              </a:lnSpc>
              <a:spcBef>
                <a:spcPts val="11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ctr" rtl="0">
              <a:lnSpc>
                <a:spcPct val="100000"/>
              </a:lnSpc>
              <a:spcBef>
                <a:spcPts val="1100"/>
              </a:spcBef>
              <a:spcAft>
                <a:spcPts val="11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394" name="Google Shape;394;p41"/>
          <p:cNvSpPr txBox="1">
            <a:spLocks noGrp="1"/>
          </p:cNvSpPr>
          <p:nvPr>
            <p:ph type="dt" idx="10"/>
          </p:nvPr>
        </p:nvSpPr>
        <p:spPr>
          <a:xfrm>
            <a:off x="8932557" y="5870575"/>
            <a:ext cx="1600500" cy="3777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395" name="Google Shape;395;p41"/>
          <p:cNvSpPr txBox="1">
            <a:spLocks noGrp="1"/>
          </p:cNvSpPr>
          <p:nvPr>
            <p:ph type="ftr" idx="11"/>
          </p:nvPr>
        </p:nvSpPr>
        <p:spPr>
          <a:xfrm>
            <a:off x="3962399" y="5870575"/>
            <a:ext cx="4893900" cy="377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1500"/>
              <a:buFont typeface="Calibri"/>
              <a:buNone/>
              <a:defRPr sz="1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500"/>
              <a:buFont typeface="Calibri"/>
              <a:buNone/>
              <a:defRPr sz="1900" b="0" i="0" u="none" strike="noStrike" cap="none">
                <a:solidFill>
                  <a:schemeClr val="lt1"/>
                </a:solidFill>
                <a:latin typeface="Calibri"/>
                <a:ea typeface="Calibri"/>
                <a:cs typeface="Calibri"/>
                <a:sym typeface="Calibri"/>
              </a:defRPr>
            </a:lvl9pPr>
          </a:lstStyle>
          <a:p>
            <a:endParaRPr/>
          </a:p>
        </p:txBody>
      </p:sp>
      <p:sp>
        <p:nvSpPr>
          <p:cNvPr id="396" name="Google Shape;396;p41"/>
          <p:cNvSpPr txBox="1">
            <a:spLocks noGrp="1"/>
          </p:cNvSpPr>
          <p:nvPr>
            <p:ph type="sldNum" idx="12"/>
          </p:nvPr>
        </p:nvSpPr>
        <p:spPr>
          <a:xfrm>
            <a:off x="10608958" y="5870575"/>
            <a:ext cx="551100" cy="377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uestions Slide 2">
  <p:cSld name="CUSTOM_5">
    <p:spTree>
      <p:nvGrpSpPr>
        <p:cNvPr id="1" name="Shape 397"/>
        <p:cNvGrpSpPr/>
        <p:nvPr/>
      </p:nvGrpSpPr>
      <p:grpSpPr>
        <a:xfrm>
          <a:off x="0" y="0"/>
          <a:ext cx="0" cy="0"/>
          <a:chOff x="0" y="0"/>
          <a:chExt cx="0" cy="0"/>
        </a:xfrm>
      </p:grpSpPr>
      <p:sp>
        <p:nvSpPr>
          <p:cNvPr id="398" name="Google Shape;398;p42"/>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399" name="Google Shape;399;p42"/>
          <p:cNvSpPr txBox="1"/>
          <p:nvPr/>
        </p:nvSpPr>
        <p:spPr>
          <a:xfrm>
            <a:off x="486999" y="501650"/>
            <a:ext cx="9865500" cy="70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2"/>
                </a:solidFill>
                <a:latin typeface="Century Gothic"/>
                <a:ea typeface="Century Gothic"/>
                <a:cs typeface="Century Gothic"/>
                <a:sym typeface="Century Gothic"/>
              </a:rPr>
              <a:t>Questions?</a:t>
            </a:r>
            <a:endParaRPr sz="3600" b="0" i="0" u="none" strike="noStrike" cap="none">
              <a:solidFill>
                <a:schemeClr val="lt2"/>
              </a:solidFill>
              <a:latin typeface="Century Gothic"/>
              <a:ea typeface="Century Gothic"/>
              <a:cs typeface="Century Gothic"/>
              <a:sym typeface="Century Gothic"/>
            </a:endParaRPr>
          </a:p>
        </p:txBody>
      </p:sp>
      <p:pic>
        <p:nvPicPr>
          <p:cNvPr id="400" name="Google Shape;400;p42"/>
          <p:cNvPicPr preferRelativeResize="0"/>
          <p:nvPr/>
        </p:nvPicPr>
        <p:blipFill rotWithShape="1">
          <a:blip r:embed="rId2">
            <a:alphaModFix/>
          </a:blip>
          <a:srcRect/>
          <a:stretch/>
        </p:blipFill>
        <p:spPr>
          <a:xfrm>
            <a:off x="3690860" y="2228809"/>
            <a:ext cx="3537275" cy="3537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8"/>
        <p:cNvGrpSpPr/>
        <p:nvPr/>
      </p:nvGrpSpPr>
      <p:grpSpPr>
        <a:xfrm>
          <a:off x="0" y="0"/>
          <a:ext cx="0" cy="0"/>
          <a:chOff x="0" y="0"/>
          <a:chExt cx="0" cy="0"/>
        </a:xfrm>
      </p:grpSpPr>
      <p:sp>
        <p:nvSpPr>
          <p:cNvPr id="69" name="Google Shape;69;p6"/>
          <p:cNvSpPr txBox="1">
            <a:spLocks noGrp="1"/>
          </p:cNvSpPr>
          <p:nvPr>
            <p:ph type="title"/>
          </p:nvPr>
        </p:nvSpPr>
        <p:spPr>
          <a:xfrm>
            <a:off x="647433" y="899933"/>
            <a:ext cx="11360700" cy="7635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3300"/>
              <a:buChar char="●"/>
              <a:defRPr sz="3300"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a:endParaRPr/>
          </a:p>
        </p:txBody>
      </p:sp>
      <p:sp>
        <p:nvSpPr>
          <p:cNvPr id="70" name="Google Shape;70;p6"/>
          <p:cNvSpPr txBox="1">
            <a:spLocks noGrp="1"/>
          </p:cNvSpPr>
          <p:nvPr>
            <p:ph type="body" idx="1"/>
          </p:nvPr>
        </p:nvSpPr>
        <p:spPr>
          <a:xfrm>
            <a:off x="579267" y="1663533"/>
            <a:ext cx="11360700" cy="4555200"/>
          </a:xfrm>
          <a:prstGeom prst="rect">
            <a:avLst/>
          </a:prstGeom>
        </p:spPr>
        <p:txBody>
          <a:bodyPr spcFirstLastPara="1" wrap="square" lIns="121900" tIns="121900" rIns="121900" bIns="121900" anchor="t" anchorCtr="0">
            <a:normAutofit/>
          </a:bodyPr>
          <a:lstStyle>
            <a:lvl1pPr marL="457200" lvl="0" indent="-361950" rtl="0">
              <a:lnSpc>
                <a:spcPct val="115000"/>
              </a:lnSpc>
              <a:spcBef>
                <a:spcPts val="0"/>
              </a:spcBef>
              <a:spcAft>
                <a:spcPts val="0"/>
              </a:spcAft>
              <a:buClr>
                <a:srgbClr val="F98C61"/>
              </a:buClr>
              <a:buSzPts val="2100"/>
              <a:buChar char="●"/>
              <a:defRPr sz="2100">
                <a:solidFill>
                  <a:srgbClr val="222222"/>
                </a:solidFill>
              </a:defRPr>
            </a:lvl1pPr>
            <a:lvl2pPr marL="914400" lvl="1" indent="-349250" rtl="0">
              <a:lnSpc>
                <a:spcPct val="115000"/>
              </a:lnSpc>
              <a:spcBef>
                <a:spcPts val="0"/>
              </a:spcBef>
              <a:spcAft>
                <a:spcPts val="0"/>
              </a:spcAft>
              <a:buClr>
                <a:srgbClr val="F98C61"/>
              </a:buClr>
              <a:buSzPts val="1900"/>
              <a:buChar char="○"/>
              <a:defRPr>
                <a:solidFill>
                  <a:srgbClr val="222222"/>
                </a:solidFill>
              </a:defRPr>
            </a:lvl2pPr>
            <a:lvl3pPr marL="1371600" lvl="2" indent="-349250" rtl="0">
              <a:lnSpc>
                <a:spcPct val="115000"/>
              </a:lnSpc>
              <a:spcBef>
                <a:spcPts val="0"/>
              </a:spcBef>
              <a:spcAft>
                <a:spcPts val="0"/>
              </a:spcAft>
              <a:buClr>
                <a:srgbClr val="F98C61"/>
              </a:buClr>
              <a:buSzPts val="1900"/>
              <a:buChar char="■"/>
              <a:defRPr>
                <a:solidFill>
                  <a:srgbClr val="222222"/>
                </a:solidFill>
              </a:defRPr>
            </a:lvl3pPr>
            <a:lvl4pPr marL="1828800" lvl="3" indent="-349250" rtl="0">
              <a:lnSpc>
                <a:spcPct val="115000"/>
              </a:lnSpc>
              <a:spcBef>
                <a:spcPts val="0"/>
              </a:spcBef>
              <a:spcAft>
                <a:spcPts val="0"/>
              </a:spcAft>
              <a:buClr>
                <a:srgbClr val="222222"/>
              </a:buClr>
              <a:buSzPts val="1900"/>
              <a:buChar char="●"/>
              <a:defRPr>
                <a:solidFill>
                  <a:srgbClr val="222222"/>
                </a:solidFill>
              </a:defRPr>
            </a:lvl4pPr>
            <a:lvl5pPr marL="2286000" lvl="4" indent="-349250" rtl="0">
              <a:lnSpc>
                <a:spcPct val="115000"/>
              </a:lnSpc>
              <a:spcBef>
                <a:spcPts val="0"/>
              </a:spcBef>
              <a:spcAft>
                <a:spcPts val="0"/>
              </a:spcAft>
              <a:buClr>
                <a:srgbClr val="222222"/>
              </a:buClr>
              <a:buSzPts val="1900"/>
              <a:buChar char="○"/>
              <a:defRPr>
                <a:solidFill>
                  <a:srgbClr val="222222"/>
                </a:solidFill>
              </a:defRPr>
            </a:lvl5pPr>
            <a:lvl6pPr marL="2743200" lvl="5" indent="-349250" rtl="0">
              <a:lnSpc>
                <a:spcPct val="115000"/>
              </a:lnSpc>
              <a:spcBef>
                <a:spcPts val="0"/>
              </a:spcBef>
              <a:spcAft>
                <a:spcPts val="0"/>
              </a:spcAft>
              <a:buClr>
                <a:srgbClr val="222222"/>
              </a:buClr>
              <a:buSzPts val="1900"/>
              <a:buChar char="■"/>
              <a:defRPr>
                <a:solidFill>
                  <a:srgbClr val="222222"/>
                </a:solidFill>
              </a:defRPr>
            </a:lvl6pPr>
            <a:lvl7pPr marL="3200400" lvl="6" indent="-349250" rtl="0">
              <a:lnSpc>
                <a:spcPct val="115000"/>
              </a:lnSpc>
              <a:spcBef>
                <a:spcPts val="0"/>
              </a:spcBef>
              <a:spcAft>
                <a:spcPts val="0"/>
              </a:spcAft>
              <a:buClr>
                <a:srgbClr val="222222"/>
              </a:buClr>
              <a:buSzPts val="1900"/>
              <a:buChar char="●"/>
              <a:defRPr>
                <a:solidFill>
                  <a:srgbClr val="222222"/>
                </a:solidFill>
              </a:defRPr>
            </a:lvl7pPr>
            <a:lvl8pPr marL="3657600" lvl="7" indent="-349250" rtl="0">
              <a:lnSpc>
                <a:spcPct val="115000"/>
              </a:lnSpc>
              <a:spcBef>
                <a:spcPts val="0"/>
              </a:spcBef>
              <a:spcAft>
                <a:spcPts val="0"/>
              </a:spcAft>
              <a:buClr>
                <a:srgbClr val="222222"/>
              </a:buClr>
              <a:buSzPts val="1900"/>
              <a:buChar char="○"/>
              <a:defRPr>
                <a:solidFill>
                  <a:srgbClr val="222222"/>
                </a:solidFill>
              </a:defRPr>
            </a:lvl8pPr>
            <a:lvl9pPr marL="4114800" lvl="8" indent="-349250" rtl="0">
              <a:lnSpc>
                <a:spcPct val="115000"/>
              </a:lnSpc>
              <a:spcBef>
                <a:spcPts val="0"/>
              </a:spcBef>
              <a:spcAft>
                <a:spcPts val="0"/>
              </a:spcAft>
              <a:buClr>
                <a:srgbClr val="222222"/>
              </a:buClr>
              <a:buSzPts val="1900"/>
              <a:buChar char="■"/>
              <a:defRPr>
                <a:solidFill>
                  <a:srgbClr val="222222"/>
                </a:solidFill>
              </a:defRPr>
            </a:lvl9pPr>
          </a:lstStyle>
          <a:p>
            <a:endParaRPr/>
          </a:p>
        </p:txBody>
      </p:sp>
      <p:sp>
        <p:nvSpPr>
          <p:cNvPr id="71" name="Google Shape;71;p6"/>
          <p:cNvSpPr/>
          <p:nvPr/>
        </p:nvSpPr>
        <p:spPr>
          <a:xfrm>
            <a:off x="0" y="0"/>
            <a:ext cx="286500" cy="68580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mphasis ">
  <p:cSld name="CUSTOM_1">
    <p:spTree>
      <p:nvGrpSpPr>
        <p:cNvPr id="1" name="Shape 73"/>
        <p:cNvGrpSpPr/>
        <p:nvPr/>
      </p:nvGrpSpPr>
      <p:grpSpPr>
        <a:xfrm>
          <a:off x="0" y="0"/>
          <a:ext cx="0" cy="0"/>
          <a:chOff x="0" y="0"/>
          <a:chExt cx="0" cy="0"/>
        </a:xfrm>
      </p:grpSpPr>
      <p:sp>
        <p:nvSpPr>
          <p:cNvPr id="74" name="Google Shape;74;p7"/>
          <p:cNvSpPr txBox="1">
            <a:spLocks noGrp="1"/>
          </p:cNvSpPr>
          <p:nvPr>
            <p:ph type="title"/>
          </p:nvPr>
        </p:nvSpPr>
        <p:spPr>
          <a:xfrm>
            <a:off x="647433" y="899933"/>
            <a:ext cx="11360700" cy="7635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a:endParaRPr/>
          </a:p>
        </p:txBody>
      </p:sp>
      <p:sp>
        <p:nvSpPr>
          <p:cNvPr id="75" name="Google Shape;75;p7"/>
          <p:cNvSpPr/>
          <p:nvPr/>
        </p:nvSpPr>
        <p:spPr>
          <a:xfrm>
            <a:off x="0" y="0"/>
            <a:ext cx="286500" cy="68580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7"/>
          <p:cNvSpPr txBox="1">
            <a:spLocks noGrp="1"/>
          </p:cNvSpPr>
          <p:nvPr>
            <p:ph type="body" idx="1"/>
          </p:nvPr>
        </p:nvSpPr>
        <p:spPr>
          <a:xfrm>
            <a:off x="579267" y="1663533"/>
            <a:ext cx="11360700" cy="4555200"/>
          </a:xfrm>
          <a:prstGeom prst="rect">
            <a:avLst/>
          </a:prstGeom>
        </p:spPr>
        <p:txBody>
          <a:bodyPr spcFirstLastPara="1" wrap="square" lIns="121900" tIns="121900" rIns="121900" bIns="121900" anchor="t" anchorCtr="0">
            <a:normAutofit/>
          </a:bodyPr>
          <a:lstStyle>
            <a:lvl1pPr marL="457200" lvl="0" indent="-361950" rtl="0">
              <a:lnSpc>
                <a:spcPct val="115000"/>
              </a:lnSpc>
              <a:spcBef>
                <a:spcPts val="0"/>
              </a:spcBef>
              <a:spcAft>
                <a:spcPts val="0"/>
              </a:spcAft>
              <a:buClr>
                <a:schemeClr val="dk2"/>
              </a:buClr>
              <a:buSzPts val="2100"/>
              <a:buChar char="●"/>
              <a:defRPr sz="2100">
                <a:solidFill>
                  <a:schemeClr val="dk2"/>
                </a:solidFill>
              </a:defRPr>
            </a:lvl1pPr>
            <a:lvl2pPr marL="914400" lvl="1" indent="-349250" rtl="0">
              <a:lnSpc>
                <a:spcPct val="115000"/>
              </a:lnSpc>
              <a:spcBef>
                <a:spcPts val="0"/>
              </a:spcBef>
              <a:spcAft>
                <a:spcPts val="0"/>
              </a:spcAft>
              <a:buClr>
                <a:schemeClr val="dk2"/>
              </a:buClr>
              <a:buSzPts val="1900"/>
              <a:buChar char="○"/>
              <a:defRPr>
                <a:solidFill>
                  <a:schemeClr val="dk2"/>
                </a:solidFill>
              </a:defRPr>
            </a:lvl2pPr>
            <a:lvl3pPr marL="1371600" lvl="2" indent="-349250" rtl="0">
              <a:lnSpc>
                <a:spcPct val="115000"/>
              </a:lnSpc>
              <a:spcBef>
                <a:spcPts val="0"/>
              </a:spcBef>
              <a:spcAft>
                <a:spcPts val="0"/>
              </a:spcAft>
              <a:buClr>
                <a:schemeClr val="dk2"/>
              </a:buClr>
              <a:buSzPts val="1900"/>
              <a:buChar char="■"/>
              <a:defRPr>
                <a:solidFill>
                  <a:schemeClr val="dk2"/>
                </a:solidFill>
              </a:defRPr>
            </a:lvl3pPr>
            <a:lvl4pPr marL="1828800" lvl="3" indent="-349250" rtl="0">
              <a:lnSpc>
                <a:spcPct val="115000"/>
              </a:lnSpc>
              <a:spcBef>
                <a:spcPts val="0"/>
              </a:spcBef>
              <a:spcAft>
                <a:spcPts val="0"/>
              </a:spcAft>
              <a:buClr>
                <a:schemeClr val="dk2"/>
              </a:buClr>
              <a:buSzPts val="1900"/>
              <a:buChar char="●"/>
              <a:defRPr>
                <a:solidFill>
                  <a:schemeClr val="dk2"/>
                </a:solidFill>
              </a:defRPr>
            </a:lvl4pPr>
            <a:lvl5pPr marL="2286000" lvl="4" indent="-349250" rtl="0">
              <a:lnSpc>
                <a:spcPct val="115000"/>
              </a:lnSpc>
              <a:spcBef>
                <a:spcPts val="0"/>
              </a:spcBef>
              <a:spcAft>
                <a:spcPts val="0"/>
              </a:spcAft>
              <a:buClr>
                <a:schemeClr val="dk2"/>
              </a:buClr>
              <a:buSzPts val="1900"/>
              <a:buChar char="○"/>
              <a:defRPr>
                <a:solidFill>
                  <a:schemeClr val="dk2"/>
                </a:solidFill>
              </a:defRPr>
            </a:lvl5pPr>
            <a:lvl6pPr marL="2743200" lvl="5" indent="-349250" rtl="0">
              <a:lnSpc>
                <a:spcPct val="115000"/>
              </a:lnSpc>
              <a:spcBef>
                <a:spcPts val="0"/>
              </a:spcBef>
              <a:spcAft>
                <a:spcPts val="0"/>
              </a:spcAft>
              <a:buClr>
                <a:schemeClr val="dk2"/>
              </a:buClr>
              <a:buSzPts val="1900"/>
              <a:buChar char="■"/>
              <a:defRPr>
                <a:solidFill>
                  <a:schemeClr val="dk2"/>
                </a:solidFill>
              </a:defRPr>
            </a:lvl6pPr>
            <a:lvl7pPr marL="3200400" lvl="6" indent="-349250" rtl="0">
              <a:lnSpc>
                <a:spcPct val="115000"/>
              </a:lnSpc>
              <a:spcBef>
                <a:spcPts val="0"/>
              </a:spcBef>
              <a:spcAft>
                <a:spcPts val="0"/>
              </a:spcAft>
              <a:buClr>
                <a:schemeClr val="dk2"/>
              </a:buClr>
              <a:buSzPts val="1900"/>
              <a:buChar char="●"/>
              <a:defRPr>
                <a:solidFill>
                  <a:schemeClr val="dk2"/>
                </a:solidFill>
              </a:defRPr>
            </a:lvl7pPr>
            <a:lvl8pPr marL="3657600" lvl="7" indent="-349250" rtl="0">
              <a:lnSpc>
                <a:spcPct val="115000"/>
              </a:lnSpc>
              <a:spcBef>
                <a:spcPts val="0"/>
              </a:spcBef>
              <a:spcAft>
                <a:spcPts val="0"/>
              </a:spcAft>
              <a:buClr>
                <a:schemeClr val="dk2"/>
              </a:buClr>
              <a:buSzPts val="1900"/>
              <a:buChar char="○"/>
              <a:defRPr>
                <a:solidFill>
                  <a:schemeClr val="dk2"/>
                </a:solidFill>
              </a:defRPr>
            </a:lvl8pPr>
            <a:lvl9pPr marL="4114800" lvl="8" indent="-349250" rtl="0">
              <a:lnSpc>
                <a:spcPct val="115000"/>
              </a:lnSpc>
              <a:spcBef>
                <a:spcPts val="0"/>
              </a:spcBef>
              <a:spcAft>
                <a:spcPts val="0"/>
              </a:spcAft>
              <a:buClr>
                <a:schemeClr val="dk2"/>
              </a:buClr>
              <a:buSzPts val="1900"/>
              <a:buChar char="■"/>
              <a:defRPr>
                <a:solidFill>
                  <a:schemeClr val="dk2"/>
                </a:solidFill>
              </a:defRPr>
            </a:lvl9pPr>
          </a:lstStyle>
          <a:p>
            <a:endParaRPr/>
          </a:p>
        </p:txBody>
      </p:sp>
      <p:sp>
        <p:nvSpPr>
          <p:cNvPr id="77" name="Google Shape;77;p7"/>
          <p:cNvSpPr/>
          <p:nvPr/>
        </p:nvSpPr>
        <p:spPr>
          <a:xfrm>
            <a:off x="7432467" y="1841067"/>
            <a:ext cx="4036800" cy="4664100"/>
          </a:xfrm>
          <a:prstGeom prst="rect">
            <a:avLst/>
          </a:prstGeom>
          <a:solidFill>
            <a:srgbClr val="0079C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7"/>
          <p:cNvSpPr txBox="1">
            <a:spLocks noGrp="1"/>
          </p:cNvSpPr>
          <p:nvPr>
            <p:ph type="subTitle" idx="2"/>
          </p:nvPr>
        </p:nvSpPr>
        <p:spPr>
          <a:xfrm>
            <a:off x="7773433" y="2168367"/>
            <a:ext cx="3314100" cy="41184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2100"/>
              <a:buNone/>
              <a:defRPr>
                <a:solidFill>
                  <a:schemeClr val="lt1"/>
                </a:solidFil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79" name="Google Shape;79;p7"/>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nowledge Check and Quiz">
  <p:cSld name="CUSTOM_2">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647433" y="899933"/>
            <a:ext cx="11360700" cy="7635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a:endParaRPr/>
          </a:p>
        </p:txBody>
      </p:sp>
      <p:sp>
        <p:nvSpPr>
          <p:cNvPr id="82" name="Google Shape;82;p8"/>
          <p:cNvSpPr txBox="1">
            <a:spLocks noGrp="1"/>
          </p:cNvSpPr>
          <p:nvPr>
            <p:ph type="body" idx="1"/>
          </p:nvPr>
        </p:nvSpPr>
        <p:spPr>
          <a:xfrm>
            <a:off x="579267" y="1663533"/>
            <a:ext cx="11360700" cy="4555200"/>
          </a:xfrm>
          <a:prstGeom prst="rect">
            <a:avLst/>
          </a:prstGeom>
        </p:spPr>
        <p:txBody>
          <a:bodyPr spcFirstLastPara="1" wrap="square" lIns="121900" tIns="121900" rIns="121900" bIns="121900" anchor="t" anchorCtr="0">
            <a:normAutofit/>
          </a:bodyPr>
          <a:lstStyle>
            <a:lvl1pPr marL="457200" lvl="0" indent="-361950" rtl="0">
              <a:lnSpc>
                <a:spcPct val="115000"/>
              </a:lnSpc>
              <a:spcBef>
                <a:spcPts val="0"/>
              </a:spcBef>
              <a:spcAft>
                <a:spcPts val="0"/>
              </a:spcAft>
              <a:buClr>
                <a:schemeClr val="dk2"/>
              </a:buClr>
              <a:buSzPts val="2100"/>
              <a:buChar char="●"/>
              <a:defRPr sz="2100">
                <a:solidFill>
                  <a:schemeClr val="dk2"/>
                </a:solidFill>
              </a:defRPr>
            </a:lvl1pPr>
            <a:lvl2pPr marL="914400" lvl="1" indent="-349250" rtl="0">
              <a:lnSpc>
                <a:spcPct val="115000"/>
              </a:lnSpc>
              <a:spcBef>
                <a:spcPts val="0"/>
              </a:spcBef>
              <a:spcAft>
                <a:spcPts val="0"/>
              </a:spcAft>
              <a:buClr>
                <a:schemeClr val="dk2"/>
              </a:buClr>
              <a:buSzPts val="1900"/>
              <a:buChar char="○"/>
              <a:defRPr>
                <a:solidFill>
                  <a:schemeClr val="dk2"/>
                </a:solidFill>
              </a:defRPr>
            </a:lvl2pPr>
            <a:lvl3pPr marL="1371600" lvl="2" indent="-349250" rtl="0">
              <a:lnSpc>
                <a:spcPct val="115000"/>
              </a:lnSpc>
              <a:spcBef>
                <a:spcPts val="0"/>
              </a:spcBef>
              <a:spcAft>
                <a:spcPts val="0"/>
              </a:spcAft>
              <a:buClr>
                <a:schemeClr val="dk2"/>
              </a:buClr>
              <a:buSzPts val="1900"/>
              <a:buChar char="■"/>
              <a:defRPr>
                <a:solidFill>
                  <a:schemeClr val="dk2"/>
                </a:solidFill>
              </a:defRPr>
            </a:lvl3pPr>
            <a:lvl4pPr marL="1828800" lvl="3" indent="-349250" rtl="0">
              <a:lnSpc>
                <a:spcPct val="115000"/>
              </a:lnSpc>
              <a:spcBef>
                <a:spcPts val="0"/>
              </a:spcBef>
              <a:spcAft>
                <a:spcPts val="0"/>
              </a:spcAft>
              <a:buClr>
                <a:schemeClr val="dk2"/>
              </a:buClr>
              <a:buSzPts val="1900"/>
              <a:buChar char="●"/>
              <a:defRPr>
                <a:solidFill>
                  <a:schemeClr val="dk2"/>
                </a:solidFill>
              </a:defRPr>
            </a:lvl4pPr>
            <a:lvl5pPr marL="2286000" lvl="4" indent="-349250" rtl="0">
              <a:lnSpc>
                <a:spcPct val="115000"/>
              </a:lnSpc>
              <a:spcBef>
                <a:spcPts val="0"/>
              </a:spcBef>
              <a:spcAft>
                <a:spcPts val="0"/>
              </a:spcAft>
              <a:buClr>
                <a:schemeClr val="dk2"/>
              </a:buClr>
              <a:buSzPts val="1900"/>
              <a:buChar char="○"/>
              <a:defRPr>
                <a:solidFill>
                  <a:schemeClr val="dk2"/>
                </a:solidFill>
              </a:defRPr>
            </a:lvl5pPr>
            <a:lvl6pPr marL="2743200" lvl="5" indent="-349250" rtl="0">
              <a:lnSpc>
                <a:spcPct val="115000"/>
              </a:lnSpc>
              <a:spcBef>
                <a:spcPts val="0"/>
              </a:spcBef>
              <a:spcAft>
                <a:spcPts val="0"/>
              </a:spcAft>
              <a:buClr>
                <a:schemeClr val="dk2"/>
              </a:buClr>
              <a:buSzPts val="1900"/>
              <a:buChar char="■"/>
              <a:defRPr>
                <a:solidFill>
                  <a:schemeClr val="dk2"/>
                </a:solidFill>
              </a:defRPr>
            </a:lvl6pPr>
            <a:lvl7pPr marL="3200400" lvl="6" indent="-349250" rtl="0">
              <a:lnSpc>
                <a:spcPct val="115000"/>
              </a:lnSpc>
              <a:spcBef>
                <a:spcPts val="0"/>
              </a:spcBef>
              <a:spcAft>
                <a:spcPts val="0"/>
              </a:spcAft>
              <a:buClr>
                <a:schemeClr val="dk2"/>
              </a:buClr>
              <a:buSzPts val="1900"/>
              <a:buChar char="●"/>
              <a:defRPr>
                <a:solidFill>
                  <a:schemeClr val="dk2"/>
                </a:solidFill>
              </a:defRPr>
            </a:lvl7pPr>
            <a:lvl8pPr marL="3657600" lvl="7" indent="-349250" rtl="0">
              <a:lnSpc>
                <a:spcPct val="115000"/>
              </a:lnSpc>
              <a:spcBef>
                <a:spcPts val="0"/>
              </a:spcBef>
              <a:spcAft>
                <a:spcPts val="0"/>
              </a:spcAft>
              <a:buClr>
                <a:schemeClr val="dk2"/>
              </a:buClr>
              <a:buSzPts val="1900"/>
              <a:buChar char="○"/>
              <a:defRPr>
                <a:solidFill>
                  <a:schemeClr val="dk2"/>
                </a:solidFill>
              </a:defRPr>
            </a:lvl8pPr>
            <a:lvl9pPr marL="4114800" lvl="8" indent="-349250" rtl="0">
              <a:lnSpc>
                <a:spcPct val="115000"/>
              </a:lnSpc>
              <a:spcBef>
                <a:spcPts val="0"/>
              </a:spcBef>
              <a:spcAft>
                <a:spcPts val="0"/>
              </a:spcAft>
              <a:buClr>
                <a:schemeClr val="dk2"/>
              </a:buClr>
              <a:buSzPts val="1900"/>
              <a:buChar char="■"/>
              <a:defRPr>
                <a:solidFill>
                  <a:schemeClr val="dk2"/>
                </a:solidFill>
              </a:defRPr>
            </a:lvl9pPr>
          </a:lstStyle>
          <a:p>
            <a:endParaRPr/>
          </a:p>
        </p:txBody>
      </p:sp>
      <p:sp>
        <p:nvSpPr>
          <p:cNvPr id="83" name="Google Shape;83;p8"/>
          <p:cNvSpPr/>
          <p:nvPr/>
        </p:nvSpPr>
        <p:spPr>
          <a:xfrm>
            <a:off x="0" y="0"/>
            <a:ext cx="286500" cy="68580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p9"/>
          <p:cNvSpPr txBox="1">
            <a:spLocks noGrp="1"/>
          </p:cNvSpPr>
          <p:nvPr>
            <p:ph type="body" idx="1"/>
          </p:nvPr>
        </p:nvSpPr>
        <p:spPr>
          <a:xfrm>
            <a:off x="415600" y="1994667"/>
            <a:ext cx="53328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Clr>
                <a:srgbClr val="FF9900"/>
              </a:buClr>
              <a:buSzPts val="1900"/>
              <a:buChar char="●"/>
              <a:defRPr sz="1900"/>
            </a:lvl1pPr>
            <a:lvl2pPr marL="914400" lvl="1" indent="-330200">
              <a:spcBef>
                <a:spcPts val="0"/>
              </a:spcBef>
              <a:spcAft>
                <a:spcPts val="0"/>
              </a:spcAft>
              <a:buClr>
                <a:srgbClr val="FF9900"/>
              </a:buClr>
              <a:buSzPts val="1600"/>
              <a:buChar char="○"/>
              <a:defRPr sz="1600"/>
            </a:lvl2pPr>
            <a:lvl3pPr marL="1371600" lvl="2" indent="-330200">
              <a:spcBef>
                <a:spcPts val="0"/>
              </a:spcBef>
              <a:spcAft>
                <a:spcPts val="0"/>
              </a:spcAft>
              <a:buClr>
                <a:srgbClr val="FF9900"/>
              </a:buClr>
              <a:buSzPts val="1600"/>
              <a:buChar char="■"/>
              <a:defRPr sz="1600"/>
            </a:lvl3pPr>
            <a:lvl4pPr marL="1828800" lvl="3" indent="-330200">
              <a:spcBef>
                <a:spcPts val="0"/>
              </a:spcBef>
              <a:spcAft>
                <a:spcPts val="0"/>
              </a:spcAft>
              <a:buClr>
                <a:srgbClr val="FF9900"/>
              </a:buClr>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87" name="Google Shape;87;p9"/>
          <p:cNvSpPr txBox="1">
            <a:spLocks noGrp="1"/>
          </p:cNvSpPr>
          <p:nvPr>
            <p:ph type="body" idx="2"/>
          </p:nvPr>
        </p:nvSpPr>
        <p:spPr>
          <a:xfrm>
            <a:off x="6512267" y="1994667"/>
            <a:ext cx="53328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Clr>
                <a:srgbClr val="FF9900"/>
              </a:buClr>
              <a:buSzPts val="1900"/>
              <a:buChar char="●"/>
              <a:defRPr sz="1900"/>
            </a:lvl1pPr>
            <a:lvl2pPr marL="914400" lvl="1" indent="-330200">
              <a:spcBef>
                <a:spcPts val="0"/>
              </a:spcBef>
              <a:spcAft>
                <a:spcPts val="0"/>
              </a:spcAft>
              <a:buClr>
                <a:srgbClr val="FF9900"/>
              </a:buClr>
              <a:buSzPts val="1600"/>
              <a:buChar char="○"/>
              <a:defRPr sz="1600"/>
            </a:lvl2pPr>
            <a:lvl3pPr marL="1371600" lvl="2" indent="-330200">
              <a:spcBef>
                <a:spcPts val="0"/>
              </a:spcBef>
              <a:spcAft>
                <a:spcPts val="0"/>
              </a:spcAft>
              <a:buClr>
                <a:srgbClr val="FF9900"/>
              </a:buClr>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88" name="Google Shape;88;p9"/>
          <p:cNvSpPr txBox="1">
            <a:spLocks noGrp="1"/>
          </p:cNvSpPr>
          <p:nvPr>
            <p:ph type="title"/>
          </p:nvPr>
        </p:nvSpPr>
        <p:spPr>
          <a:xfrm>
            <a:off x="647433" y="899933"/>
            <a:ext cx="11360700" cy="7635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a:endParaRPr/>
          </a:p>
        </p:txBody>
      </p:sp>
      <p:sp>
        <p:nvSpPr>
          <p:cNvPr id="89" name="Google Shape;89;p9"/>
          <p:cNvSpPr/>
          <p:nvPr/>
        </p:nvSpPr>
        <p:spPr>
          <a:xfrm>
            <a:off x="0" y="0"/>
            <a:ext cx="286500" cy="68580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 name="Google Shape;90;p9"/>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647433" y="899933"/>
            <a:ext cx="11360700" cy="7635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a:endParaRPr/>
          </a:p>
        </p:txBody>
      </p:sp>
      <p:sp>
        <p:nvSpPr>
          <p:cNvPr id="93" name="Google Shape;93;p10"/>
          <p:cNvSpPr/>
          <p:nvPr/>
        </p:nvSpPr>
        <p:spPr>
          <a:xfrm>
            <a:off x="0" y="0"/>
            <a:ext cx="286500" cy="68580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10"/>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579267" y="1663533"/>
            <a:ext cx="11360700" cy="4555200"/>
          </a:xfrm>
          <a:prstGeom prst="rect">
            <a:avLst/>
          </a:prstGeom>
          <a:noFill/>
          <a:ln>
            <a:noFill/>
          </a:ln>
        </p:spPr>
        <p:txBody>
          <a:bodyPr spcFirstLastPara="1" wrap="square" lIns="121900" tIns="121900" rIns="121900" bIns="121900" anchor="t" anchorCtr="0">
            <a:normAutofit/>
          </a:bodyPr>
          <a:lstStyle>
            <a:lvl1pPr marL="457200" lvl="0" indent="-361950" rtl="0">
              <a:lnSpc>
                <a:spcPct val="115000"/>
              </a:lnSpc>
              <a:spcBef>
                <a:spcPts val="0"/>
              </a:spcBef>
              <a:spcAft>
                <a:spcPts val="0"/>
              </a:spcAft>
              <a:buSzPts val="2100"/>
              <a:buChar char="●"/>
              <a:defRPr sz="2100"/>
            </a:lvl1pPr>
            <a:lvl2pPr marL="914400" lvl="1" indent="-349250" rtl="0">
              <a:lnSpc>
                <a:spcPct val="115000"/>
              </a:lnSpc>
              <a:spcBef>
                <a:spcPts val="0"/>
              </a:spcBef>
              <a:spcAft>
                <a:spcPts val="0"/>
              </a:spcAft>
              <a:buSzPts val="1900"/>
              <a:buChar char="○"/>
              <a:defRPr sz="1900"/>
            </a:lvl2pPr>
            <a:lvl3pPr marL="1371600" lvl="2" indent="-349250" rtl="0">
              <a:lnSpc>
                <a:spcPct val="115000"/>
              </a:lnSpc>
              <a:spcBef>
                <a:spcPts val="0"/>
              </a:spcBef>
              <a:spcAft>
                <a:spcPts val="0"/>
              </a:spcAft>
              <a:buSzPts val="1900"/>
              <a:buChar char="■"/>
              <a:defRPr sz="1900"/>
            </a:lvl3pPr>
            <a:lvl4pPr marL="1828800" lvl="3" indent="-349250" rtl="0">
              <a:lnSpc>
                <a:spcPct val="115000"/>
              </a:lnSpc>
              <a:spcBef>
                <a:spcPts val="0"/>
              </a:spcBef>
              <a:spcAft>
                <a:spcPts val="0"/>
              </a:spcAft>
              <a:buSzPts val="1900"/>
              <a:buChar char="●"/>
              <a:defRPr sz="1900"/>
            </a:lvl4pPr>
            <a:lvl5pPr marL="2286000" lvl="4" indent="-349250" rtl="0">
              <a:lnSpc>
                <a:spcPct val="115000"/>
              </a:lnSpc>
              <a:spcBef>
                <a:spcPts val="0"/>
              </a:spcBef>
              <a:spcAft>
                <a:spcPts val="0"/>
              </a:spcAft>
              <a:buSzPts val="1900"/>
              <a:buChar char="○"/>
              <a:defRPr sz="1900"/>
            </a:lvl5pPr>
            <a:lvl6pPr marL="2743200" lvl="5" indent="-349250" rtl="0">
              <a:lnSpc>
                <a:spcPct val="115000"/>
              </a:lnSpc>
              <a:spcBef>
                <a:spcPts val="0"/>
              </a:spcBef>
              <a:spcAft>
                <a:spcPts val="0"/>
              </a:spcAft>
              <a:buSzPts val="1900"/>
              <a:buChar char="■"/>
              <a:defRPr sz="1900"/>
            </a:lvl6pPr>
            <a:lvl7pPr marL="3200400" lvl="6" indent="-349250" rtl="0">
              <a:lnSpc>
                <a:spcPct val="115000"/>
              </a:lnSpc>
              <a:spcBef>
                <a:spcPts val="0"/>
              </a:spcBef>
              <a:spcAft>
                <a:spcPts val="0"/>
              </a:spcAft>
              <a:buSzPts val="1900"/>
              <a:buChar char="●"/>
              <a:defRPr sz="1900"/>
            </a:lvl7pPr>
            <a:lvl8pPr marL="3657600" lvl="7" indent="-349250" rtl="0">
              <a:lnSpc>
                <a:spcPct val="115000"/>
              </a:lnSpc>
              <a:spcBef>
                <a:spcPts val="0"/>
              </a:spcBef>
              <a:spcAft>
                <a:spcPts val="0"/>
              </a:spcAft>
              <a:buSzPts val="1900"/>
              <a:buChar char="○"/>
              <a:defRPr sz="1900"/>
            </a:lvl8pPr>
            <a:lvl9pPr marL="4114800" lvl="8" indent="-349250" rtl="0">
              <a:lnSpc>
                <a:spcPct val="115000"/>
              </a:lnSpc>
              <a:spcBef>
                <a:spcPts val="0"/>
              </a:spcBef>
              <a:spcAft>
                <a:spcPts val="0"/>
              </a:spcAft>
              <a:buSzPts val="1900"/>
              <a:buChar char="■"/>
              <a:defRPr sz="1900"/>
            </a:lvl9pPr>
          </a:lstStyle>
          <a:p>
            <a:endParaRPr/>
          </a:p>
        </p:txBody>
      </p:sp>
      <p:sp>
        <p:nvSpPr>
          <p:cNvPr id="11" name="Google Shape;11;p1"/>
          <p:cNvSpPr txBox="1">
            <a:spLocks noGrp="1"/>
          </p:cNvSpPr>
          <p:nvPr>
            <p:ph type="title"/>
          </p:nvPr>
        </p:nvSpPr>
        <p:spPr>
          <a:xfrm>
            <a:off x="647433" y="899933"/>
            <a:ext cx="11360700" cy="763500"/>
          </a:xfrm>
          <a:prstGeom prst="rect">
            <a:avLst/>
          </a:prstGeom>
          <a:noFill/>
          <a:ln>
            <a:noFill/>
          </a:ln>
        </p:spPr>
        <p:txBody>
          <a:bodyPr spcFirstLastPara="1" wrap="square" lIns="121900" tIns="121900" rIns="121900" bIns="121900" anchor="ctr" anchorCtr="0">
            <a:noAutofit/>
          </a:bodyPr>
          <a:lstStyle>
            <a:lvl1pPr lvl="0" rtl="0">
              <a:spcBef>
                <a:spcPts val="0"/>
              </a:spcBef>
              <a:spcAft>
                <a:spcPts val="0"/>
              </a:spcAft>
              <a:buClr>
                <a:schemeClr val="dk1"/>
              </a:buClr>
              <a:buSzPts val="3300"/>
              <a:buChar char="●"/>
              <a:defRPr sz="3300">
                <a:solidFill>
                  <a:schemeClr val="dk1"/>
                </a:solidFill>
              </a:defRPr>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a:endParaRPr/>
          </a:p>
        </p:txBody>
      </p:sp>
      <p:pic>
        <p:nvPicPr>
          <p:cNvPr id="12" name="Google Shape;12;p1"/>
          <p:cNvPicPr preferRelativeResize="0"/>
          <p:nvPr/>
        </p:nvPicPr>
        <p:blipFill>
          <a:blip r:embed="rId43">
            <a:alphaModFix/>
          </a:blip>
          <a:stretch>
            <a:fillRect/>
          </a:stretch>
        </p:blipFill>
        <p:spPr>
          <a:xfrm>
            <a:off x="272400" y="145833"/>
            <a:ext cx="2480179" cy="524764"/>
          </a:xfrm>
          <a:prstGeom prst="rect">
            <a:avLst/>
          </a:prstGeom>
          <a:noFill/>
          <a:ln>
            <a:noFill/>
          </a:ln>
        </p:spPr>
      </p:pic>
      <p:grpSp>
        <p:nvGrpSpPr>
          <p:cNvPr id="13" name="Google Shape;13;p1"/>
          <p:cNvGrpSpPr/>
          <p:nvPr/>
        </p:nvGrpSpPr>
        <p:grpSpPr>
          <a:xfrm rot="5400000">
            <a:off x="680399" y="5765331"/>
            <a:ext cx="303670" cy="1663144"/>
            <a:chOff x="327125" y="2375600"/>
            <a:chExt cx="536425" cy="2953025"/>
          </a:xfrm>
        </p:grpSpPr>
        <p:sp>
          <p:nvSpPr>
            <p:cNvPr id="14" name="Google Shape;14;p1"/>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15" name="Google Shape;15;p1"/>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16" name="Google Shape;16;p1"/>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1"/>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 name="Google Shape;18;p1"/>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 name="Google Shape;19;p1"/>
            <p:cNvSpPr/>
            <p:nvPr/>
          </p:nvSpPr>
          <p:spPr>
            <a:xfrm>
              <a:off x="347100" y="4357400"/>
              <a:ext cx="25" cy="971225"/>
            </a:xfrm>
            <a:custGeom>
              <a:avLst/>
              <a:gdLst/>
              <a:ahLst/>
              <a:cxnLst/>
              <a:rect l="l" t="t" r="r" b="b"/>
              <a:pathLst>
                <a:path w="1" h="38849" fill="none" extrusionOk="0">
                  <a:moveTo>
                    <a:pt x="1" y="38849"/>
                  </a:moveTo>
                  <a:lnTo>
                    <a:pt x="1"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 name="Google Shape;20;p1"/>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p1"/>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rgbClr val="285293"/>
            </a:solidFill>
            <a:ln w="13125" cap="flat" cmpd="sng">
              <a:solidFill>
                <a:srgbClr val="FEC14F"/>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1"/>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1"/>
            <p:cNvSpPr/>
            <p:nvPr/>
          </p:nvSpPr>
          <p:spPr>
            <a:xfrm>
              <a:off x="776800" y="3899750"/>
              <a:ext cx="25" cy="1084800"/>
            </a:xfrm>
            <a:custGeom>
              <a:avLst/>
              <a:gdLst/>
              <a:ahLst/>
              <a:cxnLst/>
              <a:rect l="l" t="t" r="r" b="b"/>
              <a:pathLst>
                <a:path w="1" h="43392" fill="none" extrusionOk="0">
                  <a:moveTo>
                    <a:pt x="0" y="43391"/>
                  </a:moveTo>
                  <a:lnTo>
                    <a:pt x="0"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1"/>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1"/>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1"/>
            <p:cNvSpPr/>
            <p:nvPr/>
          </p:nvSpPr>
          <p:spPr>
            <a:xfrm>
              <a:off x="531424" y="2394424"/>
              <a:ext cx="115862" cy="2804808"/>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rgbClr val="FEC14F"/>
            </a:solidFill>
            <a:ln w="13125" cap="flat" cmpd="sng">
              <a:solidFill>
                <a:srgbClr val="9FC5E8"/>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grpSp>
        <p:nvGrpSpPr>
          <p:cNvPr id="27" name="Google Shape;27;p1"/>
          <p:cNvGrpSpPr/>
          <p:nvPr/>
        </p:nvGrpSpPr>
        <p:grpSpPr>
          <a:xfrm rot="-5400000" flipH="1">
            <a:off x="9718265" y="-1794016"/>
            <a:ext cx="582933" cy="4364402"/>
            <a:chOff x="327125" y="2375600"/>
            <a:chExt cx="536425" cy="2976473"/>
          </a:xfrm>
        </p:grpSpPr>
        <p:sp>
          <p:nvSpPr>
            <p:cNvPr id="28" name="Google Shape;28;p1"/>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29" name="Google Shape;29;p1"/>
            <p:cNvSpPr/>
            <p:nvPr/>
          </p:nvSpPr>
          <p:spPr>
            <a:xfrm>
              <a:off x="347092" y="2923976"/>
              <a:ext cx="112450" cy="2428096"/>
            </a:xfrm>
            <a:custGeom>
              <a:avLst/>
              <a:gdLst/>
              <a:ahLst/>
              <a:cxnLst/>
              <a:rect l="l" t="t" r="r" b="b"/>
              <a:pathLst>
                <a:path w="4498" h="93767" fill="none" extrusionOk="0">
                  <a:moveTo>
                    <a:pt x="4497" y="93766"/>
                  </a:moveTo>
                  <a:lnTo>
                    <a:pt x="4497" y="50855"/>
                  </a:lnTo>
                  <a:lnTo>
                    <a:pt x="1" y="46358"/>
                  </a:lnTo>
                  <a:lnTo>
                    <a:pt x="1"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0" name="Google Shape;30;p1"/>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1" name="Google Shape;31;p1"/>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1"/>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1"/>
            <p:cNvSpPr/>
            <p:nvPr/>
          </p:nvSpPr>
          <p:spPr>
            <a:xfrm>
              <a:off x="347100" y="4357400"/>
              <a:ext cx="25" cy="971225"/>
            </a:xfrm>
            <a:custGeom>
              <a:avLst/>
              <a:gdLst/>
              <a:ahLst/>
              <a:cxnLst/>
              <a:rect l="l" t="t" r="r" b="b"/>
              <a:pathLst>
                <a:path w="1" h="38849" fill="none" extrusionOk="0">
                  <a:moveTo>
                    <a:pt x="1" y="38849"/>
                  </a:moveTo>
                  <a:lnTo>
                    <a:pt x="1"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1"/>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1"/>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rgbClr val="285293"/>
            </a:solidFill>
            <a:ln w="13125" cap="flat" cmpd="sng">
              <a:solidFill>
                <a:srgbClr val="FEC14F"/>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6" name="Google Shape;36;p1"/>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1"/>
            <p:cNvSpPr/>
            <p:nvPr/>
          </p:nvSpPr>
          <p:spPr>
            <a:xfrm>
              <a:off x="776800" y="3899750"/>
              <a:ext cx="25" cy="1084800"/>
            </a:xfrm>
            <a:custGeom>
              <a:avLst/>
              <a:gdLst/>
              <a:ahLst/>
              <a:cxnLst/>
              <a:rect l="l" t="t" r="r" b="b"/>
              <a:pathLst>
                <a:path w="1" h="43392" fill="none" extrusionOk="0">
                  <a:moveTo>
                    <a:pt x="0" y="43391"/>
                  </a:moveTo>
                  <a:lnTo>
                    <a:pt x="0"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1"/>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1"/>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 name="Google Shape;40;p1"/>
            <p:cNvSpPr/>
            <p:nvPr/>
          </p:nvSpPr>
          <p:spPr>
            <a:xfrm>
              <a:off x="531428" y="2394418"/>
              <a:ext cx="115862" cy="2939950"/>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rgbClr val="FEC14F"/>
            </a:solidFill>
            <a:ln w="13125" cap="flat" cmpd="sng">
              <a:solidFill>
                <a:srgbClr val="9FC5E8"/>
              </a:solidFill>
              <a:prstDash val="solid"/>
              <a:miter lim="2282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sp>
        <p:nvSpPr>
          <p:cNvPr id="41" name="Google Shape;41;p1"/>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lvl="0" algn="r">
              <a:buNone/>
              <a:defRPr sz="1700">
                <a:solidFill>
                  <a:schemeClr val="dk2"/>
                </a:solidFill>
              </a:defRPr>
            </a:lvl1pPr>
            <a:lvl2pPr lvl="1" algn="r">
              <a:buNone/>
              <a:defRPr sz="1700">
                <a:solidFill>
                  <a:schemeClr val="dk2"/>
                </a:solidFill>
              </a:defRPr>
            </a:lvl2pPr>
            <a:lvl3pPr lvl="2" algn="r">
              <a:buNone/>
              <a:defRPr sz="1700">
                <a:solidFill>
                  <a:schemeClr val="dk2"/>
                </a:solidFill>
              </a:defRPr>
            </a:lvl3pPr>
            <a:lvl4pPr lvl="3" algn="r">
              <a:buNone/>
              <a:defRPr sz="1700">
                <a:solidFill>
                  <a:schemeClr val="dk2"/>
                </a:solidFill>
              </a:defRPr>
            </a:lvl4pPr>
            <a:lvl5pPr lvl="4" algn="r">
              <a:buNone/>
              <a:defRPr sz="1700">
                <a:solidFill>
                  <a:schemeClr val="dk2"/>
                </a:solidFill>
              </a:defRPr>
            </a:lvl5pPr>
            <a:lvl6pPr lvl="5" algn="r">
              <a:buNone/>
              <a:defRPr sz="1700">
                <a:solidFill>
                  <a:schemeClr val="dk2"/>
                </a:solidFill>
              </a:defRPr>
            </a:lvl6pPr>
            <a:lvl7pPr lvl="6" algn="r">
              <a:buNone/>
              <a:defRPr sz="1700">
                <a:solidFill>
                  <a:schemeClr val="dk2"/>
                </a:solidFill>
              </a:defRPr>
            </a:lvl7pPr>
            <a:lvl8pPr lvl="7" algn="r">
              <a:buNone/>
              <a:defRPr sz="1700">
                <a:solidFill>
                  <a:schemeClr val="dk2"/>
                </a:solidFill>
              </a:defRPr>
            </a:lvl8pPr>
            <a:lvl9pPr lvl="8" algn="r">
              <a:buNone/>
              <a:defRPr sz="1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25R8cD-qWRCq2JFlqjUULK4NclK_g2h5/view?usp=share_link" TargetMode="External"/><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25R8cD-qWRCq2JFlqjUULK4NclK_g2h5/view?usp=share_link" TargetMode="External"/><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mozilla.org/en-US/docs/Web/CSS/align-items" TargetMode="External"/><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developer.mozilla.org/en-US/docs/Web/CSS/align-sel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en-US/docs/Web/CSS/align-content"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mozilla.org/en-US/docs/Web/CSS/flex-grow"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ozilla.org/en-US/docs/Web/CSS/flex-direction"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ozilla.org/en-US/docs/Web/CSS/flex-wrap"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mozilla.org/en-US/docs/Web/CSS/flex-flow"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mozilla.org/en-US/docs/Web/CSS/order"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dW4wWS4bqg0Te-hkXwA4tfjoDTgMGKtm5IsDPur709Q/edit?usp=sharing"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hyperlink" Target="https://flexboxfroggy.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ozilla.org/en-US/docs/Learn/CSS/CSS_layout/Flexbox"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drive.google.com/file/d/1sWXC5AUyk93ImAyeN8Yf_62JtiexYPiS/view?usp=share_lin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mozilla.org/en-US/docs/Web/CSS/justify-content"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mozilla.org/en-US/docs/Web/CSS/justify-content"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mozilla.org/en-US/docs/Web/CSS/justify-content"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3"/>
          <p:cNvSpPr txBox="1"/>
          <p:nvPr/>
        </p:nvSpPr>
        <p:spPr>
          <a:xfrm>
            <a:off x="10608950" y="490925"/>
            <a:ext cx="406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solidFill>
                  <a:srgbClr val="FFFFFF"/>
                </a:solidFill>
                <a:latin typeface="Century Gothic"/>
                <a:ea typeface="Century Gothic"/>
                <a:cs typeface="Century Gothic"/>
                <a:sym typeface="Century Gothic"/>
              </a:rPr>
              <a:t>1</a:t>
            </a:r>
            <a:endParaRPr sz="2100" b="1">
              <a:solidFill>
                <a:srgbClr val="FFFFFF"/>
              </a:solidFill>
              <a:latin typeface="Century Gothic"/>
              <a:ea typeface="Century Gothic"/>
              <a:cs typeface="Century Gothic"/>
              <a:sym typeface="Century Gothic"/>
            </a:endParaRPr>
          </a:p>
        </p:txBody>
      </p:sp>
      <p:sp>
        <p:nvSpPr>
          <p:cNvPr id="406" name="Google Shape;406;p43"/>
          <p:cNvSpPr txBox="1"/>
          <p:nvPr/>
        </p:nvSpPr>
        <p:spPr>
          <a:xfrm>
            <a:off x="0" y="2800533"/>
            <a:ext cx="12192000" cy="1917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000" b="1">
                <a:solidFill>
                  <a:srgbClr val="FEC14F"/>
                </a:solidFill>
                <a:latin typeface="Century Gothic"/>
                <a:ea typeface="Century Gothic"/>
                <a:cs typeface="Century Gothic"/>
                <a:sym typeface="Century Gothic"/>
              </a:rPr>
              <a:t>CSS Flexible Box Layout</a:t>
            </a:r>
            <a:endParaRPr sz="5300" b="1">
              <a:solidFill>
                <a:srgbClr val="FEC14F"/>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2"/>
          <p:cNvSpPr txBox="1">
            <a:spLocks noGrp="1"/>
          </p:cNvSpPr>
          <p:nvPr>
            <p:ph type="body" idx="1"/>
          </p:nvPr>
        </p:nvSpPr>
        <p:spPr>
          <a:xfrm>
            <a:off x="698500" y="1720800"/>
            <a:ext cx="10915500" cy="11085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800">
                <a:solidFill>
                  <a:srgbClr val="000000"/>
                </a:solidFill>
              </a:rPr>
              <a:t>Use the provided </a:t>
            </a:r>
            <a:r>
              <a:rPr lang="en-US" sz="1800" b="1" u="sng">
                <a:solidFill>
                  <a:schemeClr val="accent5"/>
                </a:solidFill>
                <a:hlinkClick r:id="rId3">
                  <a:extLst>
                    <a:ext uri="{A12FA001-AC4F-418D-AE19-62706E023703}">
                      <ahyp:hlinkClr xmlns:ahyp="http://schemas.microsoft.com/office/drawing/2018/hyperlinkcolor" val="tx"/>
                    </a:ext>
                  </a:extLst>
                </a:hlinkClick>
              </a:rPr>
              <a:t>navigation.html</a:t>
            </a:r>
            <a:r>
              <a:rPr lang="en-US" sz="1800" b="1">
                <a:solidFill>
                  <a:schemeClr val="accent3"/>
                </a:solidFill>
                <a:latin typeface="Century Gothic"/>
                <a:ea typeface="Century Gothic"/>
                <a:cs typeface="Century Gothic"/>
                <a:sym typeface="Century Gothic"/>
              </a:rPr>
              <a:t> </a:t>
            </a:r>
            <a:r>
              <a:rPr lang="en-US" sz="1800">
                <a:solidFill>
                  <a:srgbClr val="000000"/>
                </a:solidFill>
              </a:rPr>
              <a:t>file to recreate the following layouts. Note that by adding </a:t>
            </a:r>
            <a:r>
              <a:rPr lang="en-US" sz="1800" b="1">
                <a:solidFill>
                  <a:srgbClr val="000000"/>
                </a:solidFill>
                <a:latin typeface="Consolas"/>
                <a:ea typeface="Consolas"/>
                <a:cs typeface="Consolas"/>
                <a:sym typeface="Consolas"/>
              </a:rPr>
              <a:t>display:flex</a:t>
            </a:r>
            <a:r>
              <a:rPr lang="en-US" sz="1800">
                <a:solidFill>
                  <a:srgbClr val="000000"/>
                </a:solidFill>
              </a:rPr>
              <a:t> to the </a:t>
            </a:r>
            <a:r>
              <a:rPr lang="en-US" sz="1800" b="1">
                <a:solidFill>
                  <a:srgbClr val="000000"/>
                </a:solidFill>
                <a:latin typeface="Consolas"/>
                <a:ea typeface="Consolas"/>
                <a:cs typeface="Consolas"/>
                <a:sym typeface="Consolas"/>
              </a:rPr>
              <a:t>&lt;ul&gt;</a:t>
            </a:r>
            <a:r>
              <a:rPr lang="en-US" sz="1800">
                <a:solidFill>
                  <a:srgbClr val="000000"/>
                </a:solidFill>
              </a:rPr>
              <a:t> element, the </a:t>
            </a:r>
            <a:r>
              <a:rPr lang="en-US" sz="1800" b="1">
                <a:solidFill>
                  <a:srgbClr val="000000"/>
                </a:solidFill>
                <a:latin typeface="Consolas"/>
                <a:ea typeface="Consolas"/>
                <a:cs typeface="Consolas"/>
                <a:sym typeface="Consolas"/>
              </a:rPr>
              <a:t>&lt;ul&gt;</a:t>
            </a:r>
            <a:r>
              <a:rPr lang="en-US" sz="1800">
                <a:solidFill>
                  <a:srgbClr val="000000"/>
                </a:solidFill>
              </a:rPr>
              <a:t> element becomes our flex container, and each </a:t>
            </a:r>
            <a:r>
              <a:rPr lang="en-US" sz="1800" b="1">
                <a:solidFill>
                  <a:srgbClr val="000000"/>
                </a:solidFill>
                <a:latin typeface="Consolas"/>
                <a:ea typeface="Consolas"/>
                <a:cs typeface="Consolas"/>
                <a:sym typeface="Consolas"/>
              </a:rPr>
              <a:t>&lt;li&gt;</a:t>
            </a:r>
            <a:r>
              <a:rPr lang="en-US" sz="1800">
                <a:solidFill>
                  <a:srgbClr val="000000"/>
                </a:solidFill>
              </a:rPr>
              <a:t> element is a flex item. </a:t>
            </a:r>
            <a:endParaRPr/>
          </a:p>
        </p:txBody>
      </p:sp>
      <p:sp>
        <p:nvSpPr>
          <p:cNvPr id="488" name="Google Shape;488;p52"/>
          <p:cNvSpPr txBox="1">
            <a:spLocks noGrp="1"/>
          </p:cNvSpPr>
          <p:nvPr>
            <p:ph type="title"/>
          </p:nvPr>
        </p:nvSpPr>
        <p:spPr>
          <a:xfrm>
            <a:off x="568017" y="973663"/>
            <a:ext cx="108225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Activity: Navigation Bar Alignment – Part One</a:t>
            </a:r>
            <a:endParaRPr/>
          </a:p>
        </p:txBody>
      </p:sp>
      <p:sp>
        <p:nvSpPr>
          <p:cNvPr id="489" name="Google Shape;489;p52"/>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10</a:t>
            </a:fld>
            <a:endParaRPr/>
          </a:p>
        </p:txBody>
      </p:sp>
      <p:pic>
        <p:nvPicPr>
          <p:cNvPr id="490" name="Google Shape;490;p52"/>
          <p:cNvPicPr preferRelativeResize="0"/>
          <p:nvPr/>
        </p:nvPicPr>
        <p:blipFill>
          <a:blip r:embed="rId4">
            <a:alphaModFix/>
          </a:blip>
          <a:stretch>
            <a:fillRect/>
          </a:stretch>
        </p:blipFill>
        <p:spPr>
          <a:xfrm>
            <a:off x="638250" y="2829294"/>
            <a:ext cx="10915498" cy="752406"/>
          </a:xfrm>
          <a:prstGeom prst="rect">
            <a:avLst/>
          </a:prstGeom>
          <a:noFill/>
          <a:ln>
            <a:noFill/>
          </a:ln>
        </p:spPr>
      </p:pic>
      <p:pic>
        <p:nvPicPr>
          <p:cNvPr id="491" name="Google Shape;491;p52"/>
          <p:cNvPicPr preferRelativeResize="0"/>
          <p:nvPr/>
        </p:nvPicPr>
        <p:blipFill>
          <a:blip r:embed="rId5">
            <a:alphaModFix/>
          </a:blip>
          <a:stretch>
            <a:fillRect/>
          </a:stretch>
        </p:blipFill>
        <p:spPr>
          <a:xfrm>
            <a:off x="638233" y="3637337"/>
            <a:ext cx="10915531" cy="752400"/>
          </a:xfrm>
          <a:prstGeom prst="rect">
            <a:avLst/>
          </a:prstGeom>
          <a:noFill/>
          <a:ln>
            <a:noFill/>
          </a:ln>
        </p:spPr>
      </p:pic>
      <p:pic>
        <p:nvPicPr>
          <p:cNvPr id="492" name="Google Shape;492;p52"/>
          <p:cNvPicPr preferRelativeResize="0"/>
          <p:nvPr/>
        </p:nvPicPr>
        <p:blipFill>
          <a:blip r:embed="rId6">
            <a:alphaModFix/>
          </a:blip>
          <a:stretch>
            <a:fillRect/>
          </a:stretch>
        </p:blipFill>
        <p:spPr>
          <a:xfrm>
            <a:off x="684750" y="4389737"/>
            <a:ext cx="10822501" cy="745988"/>
          </a:xfrm>
          <a:prstGeom prst="rect">
            <a:avLst/>
          </a:prstGeom>
          <a:noFill/>
          <a:ln>
            <a:noFill/>
          </a:ln>
        </p:spPr>
      </p:pic>
      <p:pic>
        <p:nvPicPr>
          <p:cNvPr id="493" name="Google Shape;493;p52"/>
          <p:cNvPicPr preferRelativeResize="0"/>
          <p:nvPr/>
        </p:nvPicPr>
        <p:blipFill>
          <a:blip r:embed="rId7">
            <a:alphaModFix/>
          </a:blip>
          <a:stretch>
            <a:fillRect/>
          </a:stretch>
        </p:blipFill>
        <p:spPr>
          <a:xfrm>
            <a:off x="684657" y="5197750"/>
            <a:ext cx="10822679" cy="74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3"/>
          <p:cNvSpPr txBox="1">
            <a:spLocks noGrp="1"/>
          </p:cNvSpPr>
          <p:nvPr>
            <p:ph type="body" idx="1"/>
          </p:nvPr>
        </p:nvSpPr>
        <p:spPr>
          <a:xfrm>
            <a:off x="698500" y="1720800"/>
            <a:ext cx="10915500" cy="11085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800" dirty="0">
                <a:solidFill>
                  <a:srgbClr val="000000"/>
                </a:solidFill>
              </a:rPr>
              <a:t>Use the provided </a:t>
            </a:r>
            <a:r>
              <a:rPr lang="en-US" sz="1800" b="1" u="sng" dirty="0">
                <a:solidFill>
                  <a:schemeClr val="accent5"/>
                </a:solidFill>
                <a:hlinkClick r:id="rId3">
                  <a:extLst>
                    <a:ext uri="{A12FA001-AC4F-418D-AE19-62706E023703}">
                      <ahyp:hlinkClr xmlns:ahyp="http://schemas.microsoft.com/office/drawing/2018/hyperlinkcolor" val="tx"/>
                    </a:ext>
                  </a:extLst>
                </a:hlinkClick>
              </a:rPr>
              <a:t>navigation.html</a:t>
            </a:r>
            <a:r>
              <a:rPr lang="en-US" sz="1800" b="1" dirty="0">
                <a:solidFill>
                  <a:schemeClr val="accent3"/>
                </a:solidFill>
                <a:latin typeface="Century Gothic"/>
                <a:ea typeface="Century Gothic"/>
                <a:cs typeface="Century Gothic"/>
                <a:sym typeface="Century Gothic"/>
              </a:rPr>
              <a:t> </a:t>
            </a:r>
            <a:r>
              <a:rPr lang="en-US" sz="1800" dirty="0">
                <a:solidFill>
                  <a:srgbClr val="000000"/>
                </a:solidFill>
              </a:rPr>
              <a:t>file to recreate the following layouts. Note that by adding </a:t>
            </a:r>
            <a:r>
              <a:rPr lang="en-US" sz="1800" b="1" dirty="0" err="1">
                <a:solidFill>
                  <a:srgbClr val="000000"/>
                </a:solidFill>
                <a:latin typeface="Consolas"/>
                <a:ea typeface="Consolas"/>
                <a:cs typeface="Consolas"/>
                <a:sym typeface="Consolas"/>
              </a:rPr>
              <a:t>display:flex</a:t>
            </a:r>
            <a:r>
              <a:rPr lang="en-US" sz="1800" dirty="0">
                <a:solidFill>
                  <a:srgbClr val="000000"/>
                </a:solidFill>
              </a:rPr>
              <a:t> to the </a:t>
            </a:r>
            <a:r>
              <a:rPr lang="en-US" sz="1800" b="1" dirty="0">
                <a:solidFill>
                  <a:srgbClr val="000000"/>
                </a:solidFill>
                <a:latin typeface="Consolas"/>
                <a:ea typeface="Consolas"/>
                <a:cs typeface="Consolas"/>
                <a:sym typeface="Consolas"/>
              </a:rPr>
              <a:t>&lt;</a:t>
            </a:r>
            <a:r>
              <a:rPr lang="en-US" sz="1800" b="1" dirty="0" err="1">
                <a:solidFill>
                  <a:srgbClr val="000000"/>
                </a:solidFill>
                <a:latin typeface="Consolas"/>
                <a:ea typeface="Consolas"/>
                <a:cs typeface="Consolas"/>
                <a:sym typeface="Consolas"/>
              </a:rPr>
              <a:t>ul</a:t>
            </a:r>
            <a:r>
              <a:rPr lang="en-US" sz="1800" b="1" dirty="0">
                <a:solidFill>
                  <a:srgbClr val="000000"/>
                </a:solidFill>
                <a:latin typeface="Consolas"/>
                <a:ea typeface="Consolas"/>
                <a:cs typeface="Consolas"/>
                <a:sym typeface="Consolas"/>
              </a:rPr>
              <a:t>&gt;</a:t>
            </a:r>
            <a:r>
              <a:rPr lang="en-US" sz="1800" dirty="0">
                <a:solidFill>
                  <a:srgbClr val="000000"/>
                </a:solidFill>
              </a:rPr>
              <a:t> element, the </a:t>
            </a:r>
            <a:r>
              <a:rPr lang="en-US" sz="1800" b="1" dirty="0">
                <a:solidFill>
                  <a:srgbClr val="000000"/>
                </a:solidFill>
                <a:latin typeface="Consolas"/>
                <a:ea typeface="Consolas"/>
                <a:cs typeface="Consolas"/>
                <a:sym typeface="Consolas"/>
              </a:rPr>
              <a:t>&lt;</a:t>
            </a:r>
            <a:r>
              <a:rPr lang="en-US" sz="1800" b="1" dirty="0" err="1">
                <a:solidFill>
                  <a:srgbClr val="000000"/>
                </a:solidFill>
                <a:latin typeface="Consolas"/>
                <a:ea typeface="Consolas"/>
                <a:cs typeface="Consolas"/>
                <a:sym typeface="Consolas"/>
              </a:rPr>
              <a:t>ul</a:t>
            </a:r>
            <a:r>
              <a:rPr lang="en-US" sz="1800" b="1" dirty="0">
                <a:solidFill>
                  <a:srgbClr val="000000"/>
                </a:solidFill>
                <a:latin typeface="Consolas"/>
                <a:ea typeface="Consolas"/>
                <a:cs typeface="Consolas"/>
                <a:sym typeface="Consolas"/>
              </a:rPr>
              <a:t>&gt;</a:t>
            </a:r>
            <a:r>
              <a:rPr lang="en-US" sz="1800" dirty="0">
                <a:solidFill>
                  <a:srgbClr val="000000"/>
                </a:solidFill>
              </a:rPr>
              <a:t> element becomes our flex container, and each </a:t>
            </a:r>
            <a:r>
              <a:rPr lang="en-US" sz="1800" b="1" dirty="0">
                <a:solidFill>
                  <a:srgbClr val="000000"/>
                </a:solidFill>
                <a:latin typeface="Consolas"/>
                <a:ea typeface="Consolas"/>
                <a:cs typeface="Consolas"/>
                <a:sym typeface="Consolas"/>
              </a:rPr>
              <a:t>&lt;li&gt;</a:t>
            </a:r>
            <a:r>
              <a:rPr lang="en-US" sz="1800" dirty="0">
                <a:solidFill>
                  <a:srgbClr val="000000"/>
                </a:solidFill>
              </a:rPr>
              <a:t> element is a flex item. </a:t>
            </a:r>
            <a:endParaRPr dirty="0"/>
          </a:p>
        </p:txBody>
      </p:sp>
      <p:sp>
        <p:nvSpPr>
          <p:cNvPr id="500" name="Google Shape;500;p53"/>
          <p:cNvSpPr txBox="1">
            <a:spLocks noGrp="1"/>
          </p:cNvSpPr>
          <p:nvPr>
            <p:ph type="title"/>
          </p:nvPr>
        </p:nvSpPr>
        <p:spPr>
          <a:xfrm>
            <a:off x="568017" y="973663"/>
            <a:ext cx="108225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Activity: Navigation Bar Alignment – Part Two</a:t>
            </a:r>
            <a:endParaRPr/>
          </a:p>
        </p:txBody>
      </p:sp>
      <p:sp>
        <p:nvSpPr>
          <p:cNvPr id="501" name="Google Shape;501;p53"/>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None/>
            </a:pPr>
            <a:fld id="{00000000-1234-1234-1234-123412341234}" type="slidenum">
              <a:rPr lang="en-US"/>
              <a:t>11</a:t>
            </a:fld>
            <a:endParaRPr/>
          </a:p>
        </p:txBody>
      </p:sp>
      <p:pic>
        <p:nvPicPr>
          <p:cNvPr id="502" name="Google Shape;502;p53"/>
          <p:cNvPicPr preferRelativeResize="0"/>
          <p:nvPr/>
        </p:nvPicPr>
        <p:blipFill>
          <a:blip r:embed="rId4">
            <a:alphaModFix/>
          </a:blip>
          <a:stretch>
            <a:fillRect/>
          </a:stretch>
        </p:blipFill>
        <p:spPr>
          <a:xfrm>
            <a:off x="638250" y="2800550"/>
            <a:ext cx="10915498" cy="752355"/>
          </a:xfrm>
          <a:prstGeom prst="rect">
            <a:avLst/>
          </a:prstGeom>
          <a:noFill/>
          <a:ln>
            <a:noFill/>
          </a:ln>
        </p:spPr>
      </p:pic>
      <p:pic>
        <p:nvPicPr>
          <p:cNvPr id="503" name="Google Shape;503;p53"/>
          <p:cNvPicPr preferRelativeResize="0"/>
          <p:nvPr/>
        </p:nvPicPr>
        <p:blipFill>
          <a:blip r:embed="rId5">
            <a:alphaModFix/>
          </a:blip>
          <a:stretch>
            <a:fillRect/>
          </a:stretch>
        </p:blipFill>
        <p:spPr>
          <a:xfrm>
            <a:off x="684663" y="3567968"/>
            <a:ext cx="10822674" cy="745981"/>
          </a:xfrm>
          <a:prstGeom prst="rect">
            <a:avLst/>
          </a:prstGeom>
          <a:noFill/>
          <a:ln>
            <a:noFill/>
          </a:ln>
        </p:spPr>
      </p:pic>
      <p:pic>
        <p:nvPicPr>
          <p:cNvPr id="504" name="Google Shape;504;p53"/>
          <p:cNvPicPr preferRelativeResize="0"/>
          <p:nvPr/>
        </p:nvPicPr>
        <p:blipFill>
          <a:blip r:embed="rId6">
            <a:alphaModFix/>
          </a:blip>
          <a:stretch>
            <a:fillRect/>
          </a:stretch>
        </p:blipFill>
        <p:spPr>
          <a:xfrm>
            <a:off x="684651" y="4313951"/>
            <a:ext cx="10822674" cy="761670"/>
          </a:xfrm>
          <a:prstGeom prst="rect">
            <a:avLst/>
          </a:prstGeom>
          <a:noFill/>
          <a:ln>
            <a:noFill/>
          </a:ln>
        </p:spPr>
      </p:pic>
      <p:pic>
        <p:nvPicPr>
          <p:cNvPr id="505" name="Google Shape;505;p53"/>
          <p:cNvPicPr preferRelativeResize="0"/>
          <p:nvPr/>
        </p:nvPicPr>
        <p:blipFill>
          <a:blip r:embed="rId7">
            <a:alphaModFix/>
          </a:blip>
          <a:stretch>
            <a:fillRect/>
          </a:stretch>
        </p:blipFill>
        <p:spPr>
          <a:xfrm>
            <a:off x="684826" y="5052624"/>
            <a:ext cx="10822501" cy="7616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4"/>
          <p:cNvSpPr txBox="1">
            <a:spLocks noGrp="1"/>
          </p:cNvSpPr>
          <p:nvPr>
            <p:ph type="body" idx="1"/>
          </p:nvPr>
        </p:nvSpPr>
        <p:spPr>
          <a:xfrm>
            <a:off x="698500" y="1720800"/>
            <a:ext cx="8721600" cy="452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a:solidFill>
                  <a:srgbClr val="000000"/>
                </a:solidFill>
              </a:rPr>
              <a:t>The CSS</a:t>
            </a:r>
            <a:r>
              <a:rPr lang="en-US" sz="1800">
                <a:solidFill>
                  <a:srgbClr val="000000"/>
                </a:solidFill>
                <a:latin typeface="Century Gothic"/>
                <a:ea typeface="Century Gothic"/>
                <a:cs typeface="Century Gothic"/>
                <a:sym typeface="Century Gothic"/>
              </a:rPr>
              <a:t> </a:t>
            </a:r>
            <a:r>
              <a:rPr lang="en-US" sz="1800" b="1" u="sng">
                <a:solidFill>
                  <a:schemeClr val="hlink"/>
                </a:solidFill>
                <a:latin typeface="Consolas"/>
                <a:ea typeface="Consolas"/>
                <a:cs typeface="Consolas"/>
                <a:sym typeface="Consolas"/>
                <a:hlinkClick r:id="rId3"/>
              </a:rPr>
              <a:t>align-items</a:t>
            </a:r>
            <a:r>
              <a:rPr lang="en-US" sz="1800">
                <a:solidFill>
                  <a:srgbClr val="000000"/>
                </a:solidFill>
              </a:rPr>
              <a:t> property sets the </a:t>
            </a:r>
            <a:r>
              <a:rPr lang="en-US" sz="1800" b="1" u="sng">
                <a:solidFill>
                  <a:schemeClr val="hlink"/>
                </a:solidFill>
                <a:latin typeface="Consolas"/>
                <a:ea typeface="Consolas"/>
                <a:cs typeface="Consolas"/>
                <a:sym typeface="Consolas"/>
                <a:hlinkClick r:id="rId4"/>
              </a:rPr>
              <a:t>align-self</a:t>
            </a:r>
            <a:r>
              <a:rPr lang="en-US" sz="1800">
                <a:solidFill>
                  <a:srgbClr val="000000"/>
                </a:solidFill>
              </a:rPr>
              <a:t> value on all direct children of the element. In flexbox, it controls the alignment of items on the cross axis.</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flex-end</a:t>
            </a:r>
            <a:endParaRPr sz="1800" b="1">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a:solidFill>
                  <a:srgbClr val="000000"/>
                </a:solidFill>
              </a:rPr>
              <a:t>The cross-end margin edges of the flex items are flushed with the cross-end edge of the line.</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center</a:t>
            </a:r>
            <a:endParaRPr sz="1800" b="1">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a:solidFill>
                  <a:srgbClr val="000000"/>
                </a:solidFill>
              </a:rPr>
              <a:t>The flex item margin boxes are centered within the line on the cross axis. If the cross-size of an item is larger than the flex container, it will overflow equally in both directions.</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stretch</a:t>
            </a:r>
            <a:endParaRPr sz="1800" b="1">
              <a:solidFill>
                <a:srgbClr val="000000"/>
              </a:solidFill>
              <a:latin typeface="Consolas"/>
              <a:ea typeface="Consolas"/>
              <a:cs typeface="Consolas"/>
              <a:sym typeface="Consolas"/>
            </a:endParaRPr>
          </a:p>
          <a:p>
            <a:pPr marL="0" lvl="0" indent="0" algn="l" rtl="0">
              <a:spcBef>
                <a:spcPts val="1000"/>
              </a:spcBef>
              <a:spcAft>
                <a:spcPts val="1000"/>
              </a:spcAft>
              <a:buNone/>
            </a:pPr>
            <a:r>
              <a:rPr lang="en-US" sz="1800">
                <a:solidFill>
                  <a:srgbClr val="000000"/>
                </a:solidFill>
              </a:rPr>
              <a:t>Flex items are stretched such that the cross-size of the item’s margin box is the same as the line, while respecting width and height constraints.</a:t>
            </a:r>
            <a:endParaRPr sz="1800">
              <a:solidFill>
                <a:srgbClr val="000000"/>
              </a:solidFill>
            </a:endParaRPr>
          </a:p>
        </p:txBody>
      </p:sp>
      <p:sp>
        <p:nvSpPr>
          <p:cNvPr id="512" name="Google Shape;512;p54"/>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Flexbox Properties: Align-Items  </a:t>
            </a:r>
            <a:endParaRPr/>
          </a:p>
        </p:txBody>
      </p:sp>
      <p:sp>
        <p:nvSpPr>
          <p:cNvPr id="513" name="Google Shape;513;p54"/>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12</a:t>
            </a:fld>
            <a:endParaRPr/>
          </a:p>
        </p:txBody>
      </p:sp>
      <p:pic>
        <p:nvPicPr>
          <p:cNvPr id="514" name="Google Shape;514;p54"/>
          <p:cNvPicPr preferRelativeResize="0"/>
          <p:nvPr/>
        </p:nvPicPr>
        <p:blipFill>
          <a:blip r:embed="rId5">
            <a:alphaModFix/>
          </a:blip>
          <a:stretch>
            <a:fillRect/>
          </a:stretch>
        </p:blipFill>
        <p:spPr>
          <a:xfrm>
            <a:off x="9833651" y="2355200"/>
            <a:ext cx="1273849" cy="1308545"/>
          </a:xfrm>
          <a:prstGeom prst="rect">
            <a:avLst/>
          </a:prstGeom>
          <a:noFill/>
          <a:ln>
            <a:noFill/>
          </a:ln>
        </p:spPr>
      </p:pic>
      <p:pic>
        <p:nvPicPr>
          <p:cNvPr id="515" name="Google Shape;515;p54"/>
          <p:cNvPicPr preferRelativeResize="0"/>
          <p:nvPr/>
        </p:nvPicPr>
        <p:blipFill>
          <a:blip r:embed="rId6">
            <a:alphaModFix/>
          </a:blip>
          <a:stretch>
            <a:fillRect/>
          </a:stretch>
        </p:blipFill>
        <p:spPr>
          <a:xfrm>
            <a:off x="9833651" y="3663740"/>
            <a:ext cx="1273849" cy="1308545"/>
          </a:xfrm>
          <a:prstGeom prst="rect">
            <a:avLst/>
          </a:prstGeom>
          <a:noFill/>
          <a:ln>
            <a:noFill/>
          </a:ln>
        </p:spPr>
      </p:pic>
      <p:pic>
        <p:nvPicPr>
          <p:cNvPr id="516" name="Google Shape;516;p54"/>
          <p:cNvPicPr preferRelativeResize="0"/>
          <p:nvPr/>
        </p:nvPicPr>
        <p:blipFill>
          <a:blip r:embed="rId7">
            <a:alphaModFix/>
          </a:blip>
          <a:stretch>
            <a:fillRect/>
          </a:stretch>
        </p:blipFill>
        <p:spPr>
          <a:xfrm>
            <a:off x="9833600" y="4972280"/>
            <a:ext cx="1273849" cy="13085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5"/>
          <p:cNvSpPr txBox="1">
            <a:spLocks noGrp="1"/>
          </p:cNvSpPr>
          <p:nvPr>
            <p:ph type="body" idx="1"/>
          </p:nvPr>
        </p:nvSpPr>
        <p:spPr>
          <a:xfrm>
            <a:off x="698500" y="1720800"/>
            <a:ext cx="8721600" cy="452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a:solidFill>
                  <a:srgbClr val="000000"/>
                </a:solidFill>
              </a:rPr>
              <a:t>The CSS</a:t>
            </a:r>
            <a:r>
              <a:rPr lang="en-US" sz="1800">
                <a:solidFill>
                  <a:srgbClr val="000000"/>
                </a:solidFill>
                <a:latin typeface="Century Gothic"/>
                <a:ea typeface="Century Gothic"/>
                <a:cs typeface="Century Gothic"/>
                <a:sym typeface="Century Gothic"/>
              </a:rPr>
              <a:t> </a:t>
            </a:r>
            <a:r>
              <a:rPr lang="en-US" sz="1800" b="1" u="sng">
                <a:solidFill>
                  <a:schemeClr val="hlink"/>
                </a:solidFill>
                <a:latin typeface="Consolas"/>
                <a:ea typeface="Consolas"/>
                <a:cs typeface="Consolas"/>
                <a:sym typeface="Consolas"/>
                <a:hlinkClick r:id="rId3"/>
              </a:rPr>
              <a:t>align-content</a:t>
            </a:r>
            <a:r>
              <a:rPr lang="en-US" sz="1800">
                <a:solidFill>
                  <a:srgbClr val="000000"/>
                </a:solidFill>
              </a:rPr>
              <a:t> property sets distribution of space between and around content items along a flexbox cross axis or a grid’s block axis.</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space-between</a:t>
            </a:r>
            <a:endParaRPr sz="1800" b="1">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a:solidFill>
                  <a:srgbClr val="000000"/>
                </a:solidFill>
              </a:rPr>
              <a:t>The spacing between each pair of adjacent elements is the same. The first item is flush with the start edge of the alignment container in the cross axis, and the last item is flush with the end edge of the alignment container in the cross axis.</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space-around</a:t>
            </a:r>
            <a:endParaRPr sz="1800" b="1">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a:solidFill>
                  <a:srgbClr val="000000"/>
                </a:solidFill>
              </a:rPr>
              <a:t>The spacing between each pair of adjacent elements is the same. The empty space before and after the last item equals half of the space between each pair of items.</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space-evenly</a:t>
            </a:r>
            <a:endParaRPr sz="1800" b="1">
              <a:solidFill>
                <a:srgbClr val="000000"/>
              </a:solidFill>
              <a:latin typeface="Consolas"/>
              <a:ea typeface="Consolas"/>
              <a:cs typeface="Consolas"/>
              <a:sym typeface="Consolas"/>
            </a:endParaRPr>
          </a:p>
          <a:p>
            <a:pPr marL="0" lvl="0" indent="0" algn="l" rtl="0">
              <a:spcBef>
                <a:spcPts val="1000"/>
              </a:spcBef>
              <a:spcAft>
                <a:spcPts val="1000"/>
              </a:spcAft>
              <a:buNone/>
            </a:pPr>
            <a:r>
              <a:rPr lang="en-US" sz="1800">
                <a:solidFill>
                  <a:srgbClr val="000000"/>
                </a:solidFill>
              </a:rPr>
              <a:t>The spacing between each pair of adjacent items, the start edge and the first item, and the end edge and the last item, are all exactly the same.</a:t>
            </a:r>
            <a:endParaRPr sz="1800">
              <a:solidFill>
                <a:srgbClr val="000000"/>
              </a:solidFill>
            </a:endParaRPr>
          </a:p>
        </p:txBody>
      </p:sp>
      <p:sp>
        <p:nvSpPr>
          <p:cNvPr id="523" name="Google Shape;523;p55"/>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Flexbox Properties: Align-Content  </a:t>
            </a:r>
            <a:endParaRPr/>
          </a:p>
        </p:txBody>
      </p:sp>
      <p:sp>
        <p:nvSpPr>
          <p:cNvPr id="524" name="Google Shape;524;p55"/>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13</a:t>
            </a:fld>
            <a:endParaRPr/>
          </a:p>
        </p:txBody>
      </p:sp>
      <p:pic>
        <p:nvPicPr>
          <p:cNvPr id="525" name="Google Shape;525;p55"/>
          <p:cNvPicPr preferRelativeResize="0"/>
          <p:nvPr/>
        </p:nvPicPr>
        <p:blipFill>
          <a:blip r:embed="rId4">
            <a:alphaModFix/>
          </a:blip>
          <a:stretch>
            <a:fillRect/>
          </a:stretch>
        </p:blipFill>
        <p:spPr>
          <a:xfrm>
            <a:off x="9833600" y="1799675"/>
            <a:ext cx="1273851" cy="1586305"/>
          </a:xfrm>
          <a:prstGeom prst="rect">
            <a:avLst/>
          </a:prstGeom>
          <a:noFill/>
          <a:ln>
            <a:noFill/>
          </a:ln>
        </p:spPr>
      </p:pic>
      <p:pic>
        <p:nvPicPr>
          <p:cNvPr id="526" name="Google Shape;526;p55"/>
          <p:cNvPicPr preferRelativeResize="0"/>
          <p:nvPr/>
        </p:nvPicPr>
        <p:blipFill>
          <a:blip r:embed="rId5">
            <a:alphaModFix/>
          </a:blip>
          <a:stretch>
            <a:fillRect/>
          </a:stretch>
        </p:blipFill>
        <p:spPr>
          <a:xfrm>
            <a:off x="9833600" y="4972275"/>
            <a:ext cx="1273851" cy="1586305"/>
          </a:xfrm>
          <a:prstGeom prst="rect">
            <a:avLst/>
          </a:prstGeom>
          <a:noFill/>
          <a:ln>
            <a:noFill/>
          </a:ln>
        </p:spPr>
      </p:pic>
      <p:pic>
        <p:nvPicPr>
          <p:cNvPr id="527" name="Google Shape;527;p55"/>
          <p:cNvPicPr preferRelativeResize="0"/>
          <p:nvPr/>
        </p:nvPicPr>
        <p:blipFill>
          <a:blip r:embed="rId6">
            <a:alphaModFix/>
          </a:blip>
          <a:stretch>
            <a:fillRect/>
          </a:stretch>
        </p:blipFill>
        <p:spPr>
          <a:xfrm>
            <a:off x="9833600" y="3385975"/>
            <a:ext cx="1273851" cy="15863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6"/>
          <p:cNvSpPr txBox="1">
            <a:spLocks noGrp="1"/>
          </p:cNvSpPr>
          <p:nvPr>
            <p:ph type="body" idx="1"/>
          </p:nvPr>
        </p:nvSpPr>
        <p:spPr>
          <a:xfrm>
            <a:off x="698500" y="1720800"/>
            <a:ext cx="8721600" cy="452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dirty="0">
                <a:solidFill>
                  <a:srgbClr val="000000"/>
                </a:solidFill>
              </a:rPr>
              <a:t>The CSS</a:t>
            </a:r>
            <a:r>
              <a:rPr lang="en-US" sz="1800" dirty="0">
                <a:solidFill>
                  <a:srgbClr val="000000"/>
                </a:solidFill>
                <a:latin typeface="Century Gothic"/>
                <a:ea typeface="Century Gothic"/>
                <a:cs typeface="Century Gothic"/>
                <a:sym typeface="Century Gothic"/>
              </a:rPr>
              <a:t> </a:t>
            </a:r>
            <a:r>
              <a:rPr lang="en-US" sz="1800" b="1" u="sng" dirty="0">
                <a:solidFill>
                  <a:schemeClr val="hlink"/>
                </a:solidFill>
                <a:latin typeface="Consolas"/>
                <a:ea typeface="Consolas"/>
                <a:cs typeface="Consolas"/>
                <a:sym typeface="Consolas"/>
                <a:hlinkClick r:id="rId3"/>
              </a:rPr>
              <a:t>flex-grow</a:t>
            </a:r>
            <a:r>
              <a:rPr lang="en-US" sz="1800" dirty="0">
                <a:solidFill>
                  <a:srgbClr val="000000"/>
                </a:solidFill>
              </a:rPr>
              <a:t> property sets the flex grow factor of a flex item’s main size. Elements within the container split the remaining space of their container by a ratio of their assigned </a:t>
            </a:r>
            <a:r>
              <a:rPr lang="en-US" sz="1800" b="1" dirty="0">
                <a:solidFill>
                  <a:srgbClr val="000000"/>
                </a:solidFill>
                <a:latin typeface="Consolas"/>
                <a:ea typeface="Consolas"/>
                <a:cs typeface="Consolas"/>
                <a:sym typeface="Consolas"/>
              </a:rPr>
              <a:t>flex-grow</a:t>
            </a:r>
            <a:r>
              <a:rPr lang="en-US" sz="1800" dirty="0">
                <a:solidFill>
                  <a:srgbClr val="000000"/>
                </a:solidFill>
              </a:rPr>
              <a:t> values.</a:t>
            </a:r>
            <a:endParaRPr sz="1800" dirty="0">
              <a:solidFill>
                <a:srgbClr val="000000"/>
              </a:solidFill>
            </a:endParaRPr>
          </a:p>
          <a:p>
            <a:pPr marL="0" lvl="0" indent="0" algn="l" rtl="0">
              <a:spcBef>
                <a:spcPts val="1000"/>
              </a:spcBef>
              <a:spcAft>
                <a:spcPts val="0"/>
              </a:spcAft>
              <a:buNone/>
            </a:pPr>
            <a:r>
              <a:rPr lang="en-US" sz="1800" b="1" dirty="0">
                <a:solidFill>
                  <a:srgbClr val="000000"/>
                </a:solidFill>
                <a:latin typeface="Consolas"/>
                <a:ea typeface="Consolas"/>
                <a:cs typeface="Consolas"/>
                <a:sym typeface="Consolas"/>
              </a:rPr>
              <a:t>flex-grow: 1</a:t>
            </a:r>
            <a:endParaRPr sz="1800" b="1" dirty="0">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dirty="0">
                <a:solidFill>
                  <a:srgbClr val="000000"/>
                </a:solidFill>
              </a:rPr>
              <a:t>When all elements are assigned an equal value of one, they split the space of their container evenly.</a:t>
            </a:r>
            <a:endParaRPr sz="1800" dirty="0">
              <a:solidFill>
                <a:srgbClr val="000000"/>
              </a:solidFill>
            </a:endParaRPr>
          </a:p>
          <a:p>
            <a:pPr marL="0" lvl="0" indent="0" algn="l" rtl="0">
              <a:spcBef>
                <a:spcPts val="1000"/>
              </a:spcBef>
              <a:spcAft>
                <a:spcPts val="0"/>
              </a:spcAft>
              <a:buNone/>
            </a:pPr>
            <a:r>
              <a:rPr lang="en-US" sz="1800" b="1" dirty="0">
                <a:solidFill>
                  <a:srgbClr val="000000"/>
                </a:solidFill>
                <a:latin typeface="Consolas"/>
                <a:ea typeface="Consolas"/>
                <a:cs typeface="Consolas"/>
                <a:sym typeface="Consolas"/>
              </a:rPr>
              <a:t>flex-grow: 2</a:t>
            </a:r>
            <a:endParaRPr sz="1800" b="1" dirty="0">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dirty="0">
                <a:solidFill>
                  <a:srgbClr val="000000"/>
                </a:solidFill>
              </a:rPr>
              <a:t>When one element is set to </a:t>
            </a:r>
            <a:r>
              <a:rPr lang="en-US" sz="1800" b="1" dirty="0">
                <a:solidFill>
                  <a:srgbClr val="000000"/>
                </a:solidFill>
                <a:latin typeface="Consolas"/>
                <a:ea typeface="Consolas"/>
                <a:cs typeface="Consolas"/>
                <a:sym typeface="Consolas"/>
              </a:rPr>
              <a:t>flex-grow: 2</a:t>
            </a:r>
            <a:r>
              <a:rPr lang="en-US" sz="1800" dirty="0">
                <a:solidFill>
                  <a:srgbClr val="000000"/>
                </a:solidFill>
              </a:rPr>
              <a:t>, in the case of the example to the right, </a:t>
            </a:r>
            <a:br>
              <a:rPr lang="en-US" sz="1800" dirty="0">
                <a:solidFill>
                  <a:srgbClr val="000000"/>
                </a:solidFill>
              </a:rPr>
            </a:br>
            <a:r>
              <a:rPr lang="en-US" sz="1800" dirty="0">
                <a:solidFill>
                  <a:srgbClr val="000000"/>
                </a:solidFill>
              </a:rPr>
              <a:t>it occupies 2/(1 + 2 + 1), or 50%, of the available space.</a:t>
            </a:r>
            <a:endParaRPr sz="1800" dirty="0">
              <a:solidFill>
                <a:srgbClr val="000000"/>
              </a:solidFill>
            </a:endParaRPr>
          </a:p>
          <a:p>
            <a:pPr marL="0" lvl="0" indent="0" algn="l" rtl="0">
              <a:spcBef>
                <a:spcPts val="1000"/>
              </a:spcBef>
              <a:spcAft>
                <a:spcPts val="0"/>
              </a:spcAft>
              <a:buNone/>
            </a:pPr>
            <a:r>
              <a:rPr lang="en-US" sz="1800" b="1" dirty="0">
                <a:solidFill>
                  <a:srgbClr val="000000"/>
                </a:solidFill>
                <a:latin typeface="Consolas"/>
                <a:ea typeface="Consolas"/>
                <a:cs typeface="Consolas"/>
                <a:sym typeface="Consolas"/>
              </a:rPr>
              <a:t>flex-grow: ...</a:t>
            </a:r>
            <a:endParaRPr sz="1800" b="1" dirty="0">
              <a:solidFill>
                <a:srgbClr val="000000"/>
              </a:solidFill>
              <a:latin typeface="Consolas"/>
              <a:ea typeface="Consolas"/>
              <a:cs typeface="Consolas"/>
              <a:sym typeface="Consolas"/>
            </a:endParaRPr>
          </a:p>
          <a:p>
            <a:pPr marL="0" lvl="0" indent="0" algn="l" rtl="0">
              <a:spcBef>
                <a:spcPts val="1000"/>
              </a:spcBef>
              <a:spcAft>
                <a:spcPts val="1000"/>
              </a:spcAft>
              <a:buNone/>
            </a:pPr>
            <a:r>
              <a:rPr lang="en-US" sz="1800" dirty="0">
                <a:solidFill>
                  <a:srgbClr val="000000"/>
                </a:solidFill>
              </a:rPr>
              <a:t>These values can be whatever you want to create the layout of your choice.</a:t>
            </a:r>
            <a:endParaRPr sz="1800" dirty="0">
              <a:solidFill>
                <a:srgbClr val="000000"/>
              </a:solidFill>
            </a:endParaRPr>
          </a:p>
        </p:txBody>
      </p:sp>
      <p:sp>
        <p:nvSpPr>
          <p:cNvPr id="534" name="Google Shape;534;p56"/>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Flexbox Properties: Flex-Grow  </a:t>
            </a:r>
            <a:endParaRPr/>
          </a:p>
        </p:txBody>
      </p:sp>
      <p:sp>
        <p:nvSpPr>
          <p:cNvPr id="535" name="Google Shape;535;p56"/>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14</a:t>
            </a:fld>
            <a:endParaRPr/>
          </a:p>
        </p:txBody>
      </p:sp>
      <p:pic>
        <p:nvPicPr>
          <p:cNvPr id="536" name="Google Shape;536;p56"/>
          <p:cNvPicPr preferRelativeResize="0"/>
          <p:nvPr/>
        </p:nvPicPr>
        <p:blipFill>
          <a:blip r:embed="rId4">
            <a:alphaModFix/>
          </a:blip>
          <a:stretch>
            <a:fillRect/>
          </a:stretch>
        </p:blipFill>
        <p:spPr>
          <a:xfrm>
            <a:off x="9420100" y="2693988"/>
            <a:ext cx="2072550" cy="258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a:spLocks noGrp="1"/>
          </p:cNvSpPr>
          <p:nvPr>
            <p:ph type="body" idx="1"/>
          </p:nvPr>
        </p:nvSpPr>
        <p:spPr>
          <a:xfrm>
            <a:off x="698500" y="1720800"/>
            <a:ext cx="8721600" cy="45273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US" sz="1800">
                <a:solidFill>
                  <a:srgbClr val="000000"/>
                </a:solidFill>
              </a:rPr>
              <a:t>The CSS</a:t>
            </a:r>
            <a:r>
              <a:rPr lang="en-US" sz="1800">
                <a:solidFill>
                  <a:srgbClr val="000000"/>
                </a:solidFill>
                <a:latin typeface="Century Gothic"/>
                <a:ea typeface="Century Gothic"/>
                <a:cs typeface="Century Gothic"/>
                <a:sym typeface="Century Gothic"/>
              </a:rPr>
              <a:t> </a:t>
            </a:r>
            <a:r>
              <a:rPr lang="en-US" sz="1800" b="1" u="sng">
                <a:solidFill>
                  <a:schemeClr val="hlink"/>
                </a:solidFill>
                <a:latin typeface="Consolas"/>
                <a:ea typeface="Consolas"/>
                <a:cs typeface="Consolas"/>
                <a:sym typeface="Consolas"/>
                <a:hlinkClick r:id="rId3"/>
              </a:rPr>
              <a:t>flex-direction</a:t>
            </a:r>
            <a:r>
              <a:rPr lang="en-US" sz="1800">
                <a:solidFill>
                  <a:srgbClr val="000000"/>
                </a:solidFill>
              </a:rPr>
              <a:t> property sets how items are placed in the flex container, defining the main axis and the direction (normal or reversed). </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row</a:t>
            </a:r>
            <a:endParaRPr sz="1800" b="1">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a:solidFill>
                  <a:srgbClr val="000000"/>
                </a:solidFill>
              </a:rPr>
              <a:t>The flex container’s main axis is defined to be the same as the text direction. The main-startpoint and the main-endpoint are the same as the content direction.</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row-reverse</a:t>
            </a:r>
            <a:endParaRPr sz="1800" b="1">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a:solidFill>
                  <a:srgbClr val="000000"/>
                </a:solidFill>
              </a:rPr>
              <a:t>Behaves the same as </a:t>
            </a:r>
            <a:r>
              <a:rPr lang="en-US" sz="1800" b="1">
                <a:solidFill>
                  <a:srgbClr val="000000"/>
                </a:solidFill>
                <a:latin typeface="Consolas"/>
                <a:ea typeface="Consolas"/>
                <a:cs typeface="Consolas"/>
                <a:sym typeface="Consolas"/>
              </a:rPr>
              <a:t>row</a:t>
            </a:r>
            <a:r>
              <a:rPr lang="en-US" sz="1800">
                <a:solidFill>
                  <a:srgbClr val="000000"/>
                </a:solidFill>
              </a:rPr>
              <a:t>, but the main-startpoint and the main-endpoint are opposite.</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column</a:t>
            </a:r>
            <a:endParaRPr sz="1800" b="1">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a:solidFill>
                  <a:srgbClr val="000000"/>
                </a:solidFill>
              </a:rPr>
              <a:t>The flex container’s main axis is the same as the block axis. The main-startpoint and main-endpoint are the same as the before and after points of the writing mode.</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column-reverse</a:t>
            </a:r>
            <a:endParaRPr sz="1800" b="1">
              <a:solidFill>
                <a:srgbClr val="000000"/>
              </a:solidFill>
              <a:latin typeface="Consolas"/>
              <a:ea typeface="Consolas"/>
              <a:cs typeface="Consolas"/>
              <a:sym typeface="Consolas"/>
            </a:endParaRPr>
          </a:p>
          <a:p>
            <a:pPr marL="0" lvl="0" indent="0" algn="l" rtl="0">
              <a:spcBef>
                <a:spcPts val="1000"/>
              </a:spcBef>
              <a:spcAft>
                <a:spcPts val="1000"/>
              </a:spcAft>
              <a:buNone/>
            </a:pPr>
            <a:r>
              <a:rPr lang="en-US" sz="1800">
                <a:solidFill>
                  <a:srgbClr val="000000"/>
                </a:solidFill>
              </a:rPr>
              <a:t>Behaves the same as </a:t>
            </a:r>
            <a:r>
              <a:rPr lang="en-US" sz="1800" b="1">
                <a:solidFill>
                  <a:srgbClr val="000000"/>
                </a:solidFill>
                <a:latin typeface="Consolas"/>
                <a:ea typeface="Consolas"/>
                <a:cs typeface="Consolas"/>
                <a:sym typeface="Consolas"/>
              </a:rPr>
              <a:t>column</a:t>
            </a:r>
            <a:r>
              <a:rPr lang="en-US" sz="1800">
                <a:solidFill>
                  <a:srgbClr val="000000"/>
                </a:solidFill>
              </a:rPr>
              <a:t>, but the main-startpoint and main-endpoint are opposite.</a:t>
            </a:r>
            <a:endParaRPr sz="1800">
              <a:solidFill>
                <a:srgbClr val="000000"/>
              </a:solidFill>
            </a:endParaRPr>
          </a:p>
        </p:txBody>
      </p:sp>
      <p:sp>
        <p:nvSpPr>
          <p:cNvPr id="543" name="Google Shape;543;p57"/>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Flexbox Properties: Flex-Direction  </a:t>
            </a:r>
            <a:endParaRPr/>
          </a:p>
        </p:txBody>
      </p:sp>
      <p:sp>
        <p:nvSpPr>
          <p:cNvPr id="544" name="Google Shape;544;p57"/>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15</a:t>
            </a:fld>
            <a:endParaRPr/>
          </a:p>
        </p:txBody>
      </p:sp>
      <p:pic>
        <p:nvPicPr>
          <p:cNvPr id="545" name="Google Shape;545;p57"/>
          <p:cNvPicPr preferRelativeResize="0"/>
          <p:nvPr/>
        </p:nvPicPr>
        <p:blipFill>
          <a:blip r:embed="rId4">
            <a:alphaModFix/>
          </a:blip>
          <a:stretch>
            <a:fillRect/>
          </a:stretch>
        </p:blipFill>
        <p:spPr>
          <a:xfrm>
            <a:off x="9420175" y="2232425"/>
            <a:ext cx="1866325" cy="1877325"/>
          </a:xfrm>
          <a:prstGeom prst="rect">
            <a:avLst/>
          </a:prstGeom>
          <a:noFill/>
          <a:ln w="9525" cap="flat" cmpd="sng">
            <a:solidFill>
              <a:schemeClr val="lt1"/>
            </a:solidFill>
            <a:prstDash val="solid"/>
            <a:round/>
            <a:headEnd type="none" w="sm" len="sm"/>
            <a:tailEnd type="none" w="sm" len="sm"/>
          </a:ln>
        </p:spPr>
      </p:pic>
      <p:pic>
        <p:nvPicPr>
          <p:cNvPr id="546" name="Google Shape;546;p57"/>
          <p:cNvPicPr preferRelativeResize="0"/>
          <p:nvPr/>
        </p:nvPicPr>
        <p:blipFill>
          <a:blip r:embed="rId4">
            <a:alphaModFix/>
          </a:blip>
          <a:stretch>
            <a:fillRect/>
          </a:stretch>
        </p:blipFill>
        <p:spPr>
          <a:xfrm rot="-5400000" flipH="1">
            <a:off x="9420175" y="4180449"/>
            <a:ext cx="1866325" cy="18773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8"/>
          <p:cNvSpPr txBox="1">
            <a:spLocks noGrp="1"/>
          </p:cNvSpPr>
          <p:nvPr>
            <p:ph type="body" idx="1"/>
          </p:nvPr>
        </p:nvSpPr>
        <p:spPr>
          <a:xfrm>
            <a:off x="698500" y="1720800"/>
            <a:ext cx="8721600" cy="452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dirty="0">
                <a:solidFill>
                  <a:srgbClr val="000000"/>
                </a:solidFill>
              </a:rPr>
              <a:t>The CSS</a:t>
            </a:r>
            <a:r>
              <a:rPr lang="en-US" sz="1800" dirty="0">
                <a:solidFill>
                  <a:srgbClr val="000000"/>
                </a:solidFill>
                <a:latin typeface="Century Gothic"/>
                <a:ea typeface="Century Gothic"/>
                <a:cs typeface="Century Gothic"/>
                <a:sym typeface="Century Gothic"/>
              </a:rPr>
              <a:t> </a:t>
            </a:r>
            <a:r>
              <a:rPr lang="en-US" sz="1800" b="1" u="sng" dirty="0">
                <a:solidFill>
                  <a:schemeClr val="hlink"/>
                </a:solidFill>
                <a:latin typeface="Consolas"/>
                <a:ea typeface="Consolas"/>
                <a:cs typeface="Consolas"/>
                <a:sym typeface="Consolas"/>
                <a:hlinkClick r:id="rId3"/>
              </a:rPr>
              <a:t>flex-wrap</a:t>
            </a:r>
            <a:r>
              <a:rPr lang="en-US" sz="1800" dirty="0">
                <a:solidFill>
                  <a:srgbClr val="000000"/>
                </a:solidFill>
              </a:rPr>
              <a:t> property sets whether flex items are forced onto one line or can wrap onto multiple lines. If wrapping is allowed, it sets the direction that lines are stacked.</a:t>
            </a:r>
            <a:endParaRPr sz="1800" dirty="0">
              <a:solidFill>
                <a:srgbClr val="000000"/>
              </a:solidFill>
            </a:endParaRPr>
          </a:p>
          <a:p>
            <a:pPr marL="0" lvl="0" indent="0" algn="l" rtl="0">
              <a:spcBef>
                <a:spcPts val="1000"/>
              </a:spcBef>
              <a:spcAft>
                <a:spcPts val="0"/>
              </a:spcAft>
              <a:buNone/>
            </a:pPr>
            <a:r>
              <a:rPr lang="en-US" sz="1800" b="1" dirty="0" err="1">
                <a:solidFill>
                  <a:srgbClr val="000000"/>
                </a:solidFill>
                <a:latin typeface="Consolas"/>
                <a:ea typeface="Consolas"/>
                <a:cs typeface="Consolas"/>
                <a:sym typeface="Consolas"/>
              </a:rPr>
              <a:t>nowrap</a:t>
            </a:r>
            <a:endParaRPr sz="1800" b="1" dirty="0">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dirty="0">
                <a:solidFill>
                  <a:srgbClr val="000000"/>
                </a:solidFill>
              </a:rPr>
              <a:t>Without flex wrapping, flex items can be </a:t>
            </a:r>
            <a:r>
              <a:rPr lang="en-US" sz="1800" i="1" dirty="0">
                <a:solidFill>
                  <a:srgbClr val="000000"/>
                </a:solidFill>
              </a:rPr>
              <a:t>squished</a:t>
            </a:r>
            <a:r>
              <a:rPr lang="en-US" sz="1800" dirty="0">
                <a:solidFill>
                  <a:srgbClr val="000000"/>
                </a:solidFill>
              </a:rPr>
              <a:t> into one line within their parent.</a:t>
            </a:r>
            <a:endParaRPr sz="1800" dirty="0">
              <a:solidFill>
                <a:srgbClr val="000000"/>
              </a:solidFill>
            </a:endParaRPr>
          </a:p>
          <a:p>
            <a:pPr marL="0" lvl="0" indent="0" algn="l" rtl="0">
              <a:spcBef>
                <a:spcPts val="1000"/>
              </a:spcBef>
              <a:spcAft>
                <a:spcPts val="0"/>
              </a:spcAft>
              <a:buNone/>
            </a:pPr>
            <a:r>
              <a:rPr lang="en-US" sz="1800" b="1" dirty="0">
                <a:solidFill>
                  <a:srgbClr val="000000"/>
                </a:solidFill>
                <a:latin typeface="Consolas"/>
                <a:ea typeface="Consolas"/>
                <a:cs typeface="Consolas"/>
                <a:sym typeface="Consolas"/>
              </a:rPr>
              <a:t>wrap</a:t>
            </a:r>
            <a:endParaRPr sz="1800" b="1" dirty="0">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dirty="0">
                <a:solidFill>
                  <a:srgbClr val="000000"/>
                </a:solidFill>
              </a:rPr>
              <a:t>With wrapping enabled, if a box does not fit within the remaining space, it will be placed on a new line.</a:t>
            </a:r>
            <a:endParaRPr sz="1800" dirty="0">
              <a:solidFill>
                <a:srgbClr val="000000"/>
              </a:solidFill>
            </a:endParaRPr>
          </a:p>
          <a:p>
            <a:pPr marL="0" lvl="0" indent="0" algn="l" rtl="0">
              <a:spcBef>
                <a:spcPts val="1000"/>
              </a:spcBef>
              <a:spcAft>
                <a:spcPts val="0"/>
              </a:spcAft>
              <a:buNone/>
            </a:pPr>
            <a:r>
              <a:rPr lang="en-US" sz="1800" b="1" dirty="0">
                <a:solidFill>
                  <a:srgbClr val="000000"/>
                </a:solidFill>
                <a:latin typeface="Consolas"/>
                <a:ea typeface="Consolas"/>
                <a:cs typeface="Consolas"/>
                <a:sym typeface="Consolas"/>
              </a:rPr>
              <a:t>wrap-reverse</a:t>
            </a:r>
            <a:endParaRPr sz="1800" b="1" dirty="0">
              <a:solidFill>
                <a:srgbClr val="000000"/>
              </a:solidFill>
              <a:latin typeface="Consolas"/>
              <a:ea typeface="Consolas"/>
              <a:cs typeface="Consolas"/>
              <a:sym typeface="Consolas"/>
            </a:endParaRPr>
          </a:p>
          <a:p>
            <a:pPr marL="0" lvl="0" indent="0" algn="l" rtl="0">
              <a:spcBef>
                <a:spcPts val="1000"/>
              </a:spcBef>
              <a:spcAft>
                <a:spcPts val="1000"/>
              </a:spcAft>
              <a:buNone/>
            </a:pPr>
            <a:r>
              <a:rPr lang="en-US" sz="1800" dirty="0">
                <a:solidFill>
                  <a:srgbClr val="000000"/>
                </a:solidFill>
              </a:rPr>
              <a:t>A reverse wrap behaves the same way as a regular wrap, but the cross-start and cross-end are permuted.</a:t>
            </a:r>
            <a:endParaRPr sz="1800" dirty="0">
              <a:solidFill>
                <a:srgbClr val="000000"/>
              </a:solidFill>
            </a:endParaRPr>
          </a:p>
        </p:txBody>
      </p:sp>
      <p:sp>
        <p:nvSpPr>
          <p:cNvPr id="553" name="Google Shape;553;p58"/>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Flexbox Properties: Flex-Wrap  </a:t>
            </a:r>
            <a:endParaRPr/>
          </a:p>
        </p:txBody>
      </p:sp>
      <p:sp>
        <p:nvSpPr>
          <p:cNvPr id="554" name="Google Shape;554;p58"/>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16</a:t>
            </a:fld>
            <a:endParaRPr/>
          </a:p>
        </p:txBody>
      </p:sp>
      <p:pic>
        <p:nvPicPr>
          <p:cNvPr id="555" name="Google Shape;555;p58"/>
          <p:cNvPicPr preferRelativeResize="0"/>
          <p:nvPr/>
        </p:nvPicPr>
        <p:blipFill>
          <a:blip r:embed="rId4">
            <a:alphaModFix/>
          </a:blip>
          <a:stretch>
            <a:fillRect/>
          </a:stretch>
        </p:blipFill>
        <p:spPr>
          <a:xfrm>
            <a:off x="9420175" y="1598446"/>
            <a:ext cx="1866324" cy="2386003"/>
          </a:xfrm>
          <a:prstGeom prst="rect">
            <a:avLst/>
          </a:prstGeom>
          <a:noFill/>
          <a:ln>
            <a:noFill/>
          </a:ln>
        </p:spPr>
      </p:pic>
      <p:pic>
        <p:nvPicPr>
          <p:cNvPr id="556" name="Google Shape;556;p58"/>
          <p:cNvPicPr preferRelativeResize="0"/>
          <p:nvPr/>
        </p:nvPicPr>
        <p:blipFill>
          <a:blip r:embed="rId5">
            <a:alphaModFix/>
          </a:blip>
          <a:stretch>
            <a:fillRect/>
          </a:stretch>
        </p:blipFill>
        <p:spPr>
          <a:xfrm>
            <a:off x="9420175" y="3984450"/>
            <a:ext cx="1866324" cy="23860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9"/>
          <p:cNvSpPr txBox="1">
            <a:spLocks noGrp="1"/>
          </p:cNvSpPr>
          <p:nvPr>
            <p:ph type="body" idx="1"/>
          </p:nvPr>
        </p:nvSpPr>
        <p:spPr>
          <a:xfrm>
            <a:off x="698500" y="1720800"/>
            <a:ext cx="8721600" cy="452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a:solidFill>
                  <a:srgbClr val="000000"/>
                </a:solidFill>
              </a:rPr>
              <a:t>The CSS</a:t>
            </a:r>
            <a:r>
              <a:rPr lang="en-US" sz="1800">
                <a:solidFill>
                  <a:srgbClr val="000000"/>
                </a:solidFill>
                <a:latin typeface="Century Gothic"/>
                <a:ea typeface="Century Gothic"/>
                <a:cs typeface="Century Gothic"/>
                <a:sym typeface="Century Gothic"/>
              </a:rPr>
              <a:t> </a:t>
            </a:r>
            <a:r>
              <a:rPr lang="en-US" sz="1800" b="1" u="sng">
                <a:solidFill>
                  <a:schemeClr val="hlink"/>
                </a:solidFill>
                <a:latin typeface="Consolas"/>
                <a:ea typeface="Consolas"/>
                <a:cs typeface="Consolas"/>
                <a:sym typeface="Consolas"/>
                <a:hlinkClick r:id="rId3"/>
              </a:rPr>
              <a:t>flex-flow</a:t>
            </a:r>
            <a:r>
              <a:rPr lang="en-US" sz="1800">
                <a:solidFill>
                  <a:srgbClr val="000000"/>
                </a:solidFill>
              </a:rPr>
              <a:t> property specifies the direction of a flex container, as well as its wrapping behavior. </a:t>
            </a:r>
            <a:r>
              <a:rPr lang="en-US" sz="1800" b="1">
                <a:solidFill>
                  <a:srgbClr val="000000"/>
                </a:solidFill>
                <a:latin typeface="Consolas"/>
                <a:ea typeface="Consolas"/>
                <a:cs typeface="Consolas"/>
                <a:sym typeface="Consolas"/>
              </a:rPr>
              <a:t>flex-flow</a:t>
            </a:r>
            <a:r>
              <a:rPr lang="en-US" sz="1800">
                <a:solidFill>
                  <a:srgbClr val="000000"/>
                </a:solidFill>
              </a:rPr>
              <a:t> is a shorthand property that represents both </a:t>
            </a:r>
            <a:r>
              <a:rPr lang="en-US" sz="1800" b="1">
                <a:solidFill>
                  <a:srgbClr val="000000"/>
                </a:solidFill>
                <a:latin typeface="Consolas"/>
                <a:ea typeface="Consolas"/>
                <a:cs typeface="Consolas"/>
                <a:sym typeface="Consolas"/>
              </a:rPr>
              <a:t>flex-direction</a:t>
            </a:r>
            <a:r>
              <a:rPr lang="en-US" sz="1800">
                <a:solidFill>
                  <a:srgbClr val="000000"/>
                </a:solidFill>
              </a:rPr>
              <a:t> and </a:t>
            </a:r>
            <a:r>
              <a:rPr lang="en-US" sz="1800" b="1">
                <a:solidFill>
                  <a:srgbClr val="000000"/>
                </a:solidFill>
                <a:latin typeface="Consolas"/>
                <a:ea typeface="Consolas"/>
                <a:cs typeface="Consolas"/>
                <a:sym typeface="Consolas"/>
              </a:rPr>
              <a:t>flex-wrap</a:t>
            </a:r>
            <a:r>
              <a:rPr lang="en-US" sz="1800">
                <a:solidFill>
                  <a:srgbClr val="000000"/>
                </a:solidFill>
              </a:rPr>
              <a:t>. </a:t>
            </a:r>
            <a:endParaRPr sz="1800">
              <a:solidFill>
                <a:srgbClr val="000000"/>
              </a:solidFill>
            </a:endParaRPr>
          </a:p>
          <a:p>
            <a:pPr marL="0" lvl="0" indent="0" algn="l" rtl="0">
              <a:spcBef>
                <a:spcPts val="1000"/>
              </a:spcBef>
              <a:spcAft>
                <a:spcPts val="0"/>
              </a:spcAft>
              <a:buNone/>
            </a:pPr>
            <a:r>
              <a:rPr lang="en-US" sz="1800">
                <a:solidFill>
                  <a:srgbClr val="000000"/>
                </a:solidFill>
              </a:rPr>
              <a:t>A complete </a:t>
            </a:r>
            <a:r>
              <a:rPr lang="en-US" sz="1800" b="1">
                <a:solidFill>
                  <a:srgbClr val="000000"/>
                </a:solidFill>
                <a:latin typeface="Consolas"/>
                <a:ea typeface="Consolas"/>
                <a:cs typeface="Consolas"/>
                <a:sym typeface="Consolas"/>
              </a:rPr>
              <a:t>flex-flow</a:t>
            </a:r>
            <a:r>
              <a:rPr lang="en-US" sz="1800">
                <a:solidFill>
                  <a:srgbClr val="000000"/>
                </a:solidFill>
              </a:rPr>
              <a:t> value includes:</a:t>
            </a:r>
            <a:endParaRPr sz="1800">
              <a:solidFill>
                <a:srgbClr val="000000"/>
              </a:solidFill>
            </a:endParaRPr>
          </a:p>
          <a:p>
            <a:pPr marL="457200" lvl="0" indent="-342900" algn="l" rtl="0">
              <a:spcBef>
                <a:spcPts val="1000"/>
              </a:spcBef>
              <a:spcAft>
                <a:spcPts val="0"/>
              </a:spcAft>
              <a:buClr>
                <a:schemeClr val="accent4"/>
              </a:buClr>
              <a:buSzPts val="1800"/>
              <a:buChar char="➢"/>
            </a:pPr>
            <a:r>
              <a:rPr lang="en-US" sz="1800">
                <a:solidFill>
                  <a:srgbClr val="000000"/>
                </a:solidFill>
              </a:rPr>
              <a:t>A </a:t>
            </a:r>
            <a:r>
              <a:rPr lang="en-US" sz="1800" b="1">
                <a:solidFill>
                  <a:srgbClr val="000000"/>
                </a:solidFill>
                <a:latin typeface="Consolas"/>
                <a:ea typeface="Consolas"/>
                <a:cs typeface="Consolas"/>
                <a:sym typeface="Consolas"/>
              </a:rPr>
              <a:t>flex-wrap</a:t>
            </a:r>
            <a:r>
              <a:rPr lang="en-US" sz="1800">
                <a:solidFill>
                  <a:srgbClr val="000000"/>
                </a:solidFill>
              </a:rPr>
              <a:t> value:</a:t>
            </a:r>
            <a:endParaRPr sz="1800">
              <a:solidFill>
                <a:srgbClr val="000000"/>
              </a:solidFill>
            </a:endParaRPr>
          </a:p>
          <a:p>
            <a:pPr marL="914400" lvl="1" indent="-342900" algn="l" rtl="0">
              <a:spcBef>
                <a:spcPts val="0"/>
              </a:spcBef>
              <a:spcAft>
                <a:spcPts val="0"/>
              </a:spcAft>
              <a:buClr>
                <a:schemeClr val="accent4"/>
              </a:buClr>
              <a:buSzPts val="1800"/>
              <a:buFont typeface="Consolas"/>
              <a:buChar char="○"/>
            </a:pPr>
            <a:r>
              <a:rPr lang="en-US" sz="1800" b="1">
                <a:solidFill>
                  <a:srgbClr val="000000"/>
                </a:solidFill>
                <a:latin typeface="Consolas"/>
                <a:ea typeface="Consolas"/>
                <a:cs typeface="Consolas"/>
                <a:sym typeface="Consolas"/>
              </a:rPr>
              <a:t>nowrap</a:t>
            </a:r>
            <a:endParaRPr sz="1800" b="1">
              <a:solidFill>
                <a:srgbClr val="000000"/>
              </a:solidFill>
              <a:latin typeface="Consolas"/>
              <a:ea typeface="Consolas"/>
              <a:cs typeface="Consolas"/>
              <a:sym typeface="Consolas"/>
            </a:endParaRPr>
          </a:p>
          <a:p>
            <a:pPr marL="914400" lvl="1" indent="-342900" algn="l" rtl="0">
              <a:spcBef>
                <a:spcPts val="0"/>
              </a:spcBef>
              <a:spcAft>
                <a:spcPts val="0"/>
              </a:spcAft>
              <a:buClr>
                <a:schemeClr val="accent4"/>
              </a:buClr>
              <a:buSzPts val="1800"/>
              <a:buFont typeface="Consolas"/>
              <a:buChar char="○"/>
            </a:pPr>
            <a:r>
              <a:rPr lang="en-US" sz="1800" b="1">
                <a:solidFill>
                  <a:srgbClr val="000000"/>
                </a:solidFill>
                <a:latin typeface="Consolas"/>
                <a:ea typeface="Consolas"/>
                <a:cs typeface="Consolas"/>
                <a:sym typeface="Consolas"/>
              </a:rPr>
              <a:t>wrap</a:t>
            </a:r>
            <a:endParaRPr sz="1800" b="1">
              <a:solidFill>
                <a:srgbClr val="000000"/>
              </a:solidFill>
              <a:latin typeface="Consolas"/>
              <a:ea typeface="Consolas"/>
              <a:cs typeface="Consolas"/>
              <a:sym typeface="Consolas"/>
            </a:endParaRPr>
          </a:p>
          <a:p>
            <a:pPr marL="914400" lvl="1" indent="-342900" algn="l" rtl="0">
              <a:spcBef>
                <a:spcPts val="0"/>
              </a:spcBef>
              <a:spcAft>
                <a:spcPts val="0"/>
              </a:spcAft>
              <a:buClr>
                <a:schemeClr val="accent4"/>
              </a:buClr>
              <a:buSzPts val="1800"/>
              <a:buFont typeface="Consolas"/>
              <a:buChar char="○"/>
            </a:pPr>
            <a:r>
              <a:rPr lang="en-US" sz="1800" b="1">
                <a:solidFill>
                  <a:srgbClr val="000000"/>
                </a:solidFill>
                <a:latin typeface="Consolas"/>
                <a:ea typeface="Consolas"/>
                <a:cs typeface="Consolas"/>
                <a:sym typeface="Consolas"/>
              </a:rPr>
              <a:t>wrap-reverse</a:t>
            </a:r>
            <a:endParaRPr sz="1800" b="1">
              <a:solidFill>
                <a:srgbClr val="000000"/>
              </a:solidFill>
              <a:latin typeface="Consolas"/>
              <a:ea typeface="Consolas"/>
              <a:cs typeface="Consolas"/>
              <a:sym typeface="Consolas"/>
            </a:endParaRPr>
          </a:p>
          <a:p>
            <a:pPr marL="457200" lvl="0" indent="-342900" algn="l" rtl="0">
              <a:spcBef>
                <a:spcPts val="0"/>
              </a:spcBef>
              <a:spcAft>
                <a:spcPts val="0"/>
              </a:spcAft>
              <a:buClr>
                <a:schemeClr val="accent4"/>
              </a:buClr>
              <a:buSzPts val="1800"/>
              <a:buChar char="➢"/>
            </a:pPr>
            <a:r>
              <a:rPr lang="en-US" sz="1800">
                <a:solidFill>
                  <a:srgbClr val="000000"/>
                </a:solidFill>
              </a:rPr>
              <a:t>A </a:t>
            </a:r>
            <a:r>
              <a:rPr lang="en-US" sz="1800" b="1">
                <a:solidFill>
                  <a:srgbClr val="000000"/>
                </a:solidFill>
                <a:latin typeface="Consolas"/>
                <a:ea typeface="Consolas"/>
                <a:cs typeface="Consolas"/>
                <a:sym typeface="Consolas"/>
              </a:rPr>
              <a:t>flex-direction</a:t>
            </a:r>
            <a:r>
              <a:rPr lang="en-US" sz="1800">
                <a:solidFill>
                  <a:srgbClr val="000000"/>
                </a:solidFill>
              </a:rPr>
              <a:t> value:</a:t>
            </a:r>
            <a:endParaRPr sz="1800">
              <a:solidFill>
                <a:srgbClr val="000000"/>
              </a:solidFill>
            </a:endParaRPr>
          </a:p>
          <a:p>
            <a:pPr marL="914400" lvl="1" indent="-342900" algn="l" rtl="0">
              <a:spcBef>
                <a:spcPts val="0"/>
              </a:spcBef>
              <a:spcAft>
                <a:spcPts val="0"/>
              </a:spcAft>
              <a:buClr>
                <a:schemeClr val="accent4"/>
              </a:buClr>
              <a:buSzPts val="1800"/>
              <a:buFont typeface="Consolas"/>
              <a:buChar char="○"/>
            </a:pPr>
            <a:r>
              <a:rPr lang="en-US" sz="1800" b="1">
                <a:solidFill>
                  <a:srgbClr val="000000"/>
                </a:solidFill>
                <a:latin typeface="Consolas"/>
                <a:ea typeface="Consolas"/>
                <a:cs typeface="Consolas"/>
                <a:sym typeface="Consolas"/>
              </a:rPr>
              <a:t>row</a:t>
            </a:r>
            <a:endParaRPr sz="1800" b="1">
              <a:solidFill>
                <a:srgbClr val="000000"/>
              </a:solidFill>
              <a:latin typeface="Consolas"/>
              <a:ea typeface="Consolas"/>
              <a:cs typeface="Consolas"/>
              <a:sym typeface="Consolas"/>
            </a:endParaRPr>
          </a:p>
          <a:p>
            <a:pPr marL="914400" lvl="1" indent="-342900" algn="l" rtl="0">
              <a:spcBef>
                <a:spcPts val="0"/>
              </a:spcBef>
              <a:spcAft>
                <a:spcPts val="0"/>
              </a:spcAft>
              <a:buClr>
                <a:schemeClr val="accent4"/>
              </a:buClr>
              <a:buSzPts val="1800"/>
              <a:buFont typeface="Consolas"/>
              <a:buChar char="○"/>
            </a:pPr>
            <a:r>
              <a:rPr lang="en-US" sz="1800" b="1">
                <a:solidFill>
                  <a:srgbClr val="000000"/>
                </a:solidFill>
                <a:latin typeface="Consolas"/>
                <a:ea typeface="Consolas"/>
                <a:cs typeface="Consolas"/>
                <a:sym typeface="Consolas"/>
              </a:rPr>
              <a:t>row-reverse</a:t>
            </a:r>
            <a:endParaRPr sz="1800" b="1">
              <a:solidFill>
                <a:srgbClr val="000000"/>
              </a:solidFill>
              <a:latin typeface="Consolas"/>
              <a:ea typeface="Consolas"/>
              <a:cs typeface="Consolas"/>
              <a:sym typeface="Consolas"/>
            </a:endParaRPr>
          </a:p>
          <a:p>
            <a:pPr marL="914400" lvl="1" indent="-342900" algn="l" rtl="0">
              <a:spcBef>
                <a:spcPts val="0"/>
              </a:spcBef>
              <a:spcAft>
                <a:spcPts val="0"/>
              </a:spcAft>
              <a:buClr>
                <a:schemeClr val="accent4"/>
              </a:buClr>
              <a:buSzPts val="1800"/>
              <a:buFont typeface="Consolas"/>
              <a:buChar char="○"/>
            </a:pPr>
            <a:r>
              <a:rPr lang="en-US" sz="1800" b="1">
                <a:solidFill>
                  <a:srgbClr val="000000"/>
                </a:solidFill>
                <a:latin typeface="Consolas"/>
                <a:ea typeface="Consolas"/>
                <a:cs typeface="Consolas"/>
                <a:sym typeface="Consolas"/>
              </a:rPr>
              <a:t>column</a:t>
            </a:r>
            <a:endParaRPr sz="1800" b="1">
              <a:solidFill>
                <a:srgbClr val="000000"/>
              </a:solidFill>
              <a:latin typeface="Consolas"/>
              <a:ea typeface="Consolas"/>
              <a:cs typeface="Consolas"/>
              <a:sym typeface="Consolas"/>
            </a:endParaRPr>
          </a:p>
          <a:p>
            <a:pPr marL="914400" lvl="1" indent="-342900" algn="l" rtl="0">
              <a:spcBef>
                <a:spcPts val="0"/>
              </a:spcBef>
              <a:spcAft>
                <a:spcPts val="0"/>
              </a:spcAft>
              <a:buClr>
                <a:schemeClr val="accent4"/>
              </a:buClr>
              <a:buSzPts val="1800"/>
              <a:buFont typeface="Consolas"/>
              <a:buChar char="○"/>
            </a:pPr>
            <a:r>
              <a:rPr lang="en-US" sz="1800" b="1">
                <a:solidFill>
                  <a:srgbClr val="000000"/>
                </a:solidFill>
                <a:latin typeface="Consolas"/>
                <a:ea typeface="Consolas"/>
                <a:cs typeface="Consolas"/>
                <a:sym typeface="Consolas"/>
              </a:rPr>
              <a:t>column-reverse</a:t>
            </a:r>
            <a:endParaRPr sz="1800" b="1">
              <a:solidFill>
                <a:srgbClr val="000000"/>
              </a:solidFill>
              <a:latin typeface="Consolas"/>
              <a:ea typeface="Consolas"/>
              <a:cs typeface="Consolas"/>
              <a:sym typeface="Consolas"/>
            </a:endParaRPr>
          </a:p>
        </p:txBody>
      </p:sp>
      <p:sp>
        <p:nvSpPr>
          <p:cNvPr id="563" name="Google Shape;563;p59"/>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Flexbox Properties: Flex-Flow  </a:t>
            </a:r>
            <a:endParaRPr/>
          </a:p>
        </p:txBody>
      </p:sp>
      <p:sp>
        <p:nvSpPr>
          <p:cNvPr id="564" name="Google Shape;564;p59"/>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17</a:t>
            </a:fld>
            <a:endParaRPr/>
          </a:p>
        </p:txBody>
      </p:sp>
      <p:pic>
        <p:nvPicPr>
          <p:cNvPr id="565" name="Google Shape;565;p59"/>
          <p:cNvPicPr preferRelativeResize="0"/>
          <p:nvPr/>
        </p:nvPicPr>
        <p:blipFill>
          <a:blip r:embed="rId4">
            <a:alphaModFix/>
          </a:blip>
          <a:stretch>
            <a:fillRect/>
          </a:stretch>
        </p:blipFill>
        <p:spPr>
          <a:xfrm>
            <a:off x="5913675" y="2799780"/>
            <a:ext cx="1756625" cy="2245750"/>
          </a:xfrm>
          <a:prstGeom prst="rect">
            <a:avLst/>
          </a:prstGeom>
          <a:noFill/>
          <a:ln>
            <a:noFill/>
          </a:ln>
        </p:spPr>
      </p:pic>
      <p:pic>
        <p:nvPicPr>
          <p:cNvPr id="566" name="Google Shape;566;p59"/>
          <p:cNvPicPr preferRelativeResize="0"/>
          <p:nvPr/>
        </p:nvPicPr>
        <p:blipFill>
          <a:blip r:embed="rId5">
            <a:alphaModFix/>
          </a:blip>
          <a:stretch>
            <a:fillRect/>
          </a:stretch>
        </p:blipFill>
        <p:spPr>
          <a:xfrm>
            <a:off x="8240000" y="2799775"/>
            <a:ext cx="1756625" cy="2245769"/>
          </a:xfrm>
          <a:prstGeom prst="rect">
            <a:avLst/>
          </a:prstGeom>
          <a:noFill/>
          <a:ln>
            <a:noFill/>
          </a:ln>
        </p:spPr>
      </p:pic>
      <p:sp>
        <p:nvSpPr>
          <p:cNvPr id="567" name="Google Shape;567;p59"/>
          <p:cNvSpPr txBox="1"/>
          <p:nvPr/>
        </p:nvSpPr>
        <p:spPr>
          <a:xfrm>
            <a:off x="8240000" y="5045525"/>
            <a:ext cx="1756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Century Gothic"/>
                <a:ea typeface="Century Gothic"/>
                <a:cs typeface="Century Gothic"/>
                <a:sym typeface="Century Gothic"/>
              </a:rPr>
              <a:t>Reversed</a:t>
            </a:r>
            <a:endParaRPr b="1">
              <a:latin typeface="Century Gothic"/>
              <a:ea typeface="Century Gothic"/>
              <a:cs typeface="Century Gothic"/>
              <a:sym typeface="Century Gothic"/>
            </a:endParaRPr>
          </a:p>
        </p:txBody>
      </p:sp>
      <p:sp>
        <p:nvSpPr>
          <p:cNvPr id="568" name="Google Shape;568;p59"/>
          <p:cNvSpPr txBox="1"/>
          <p:nvPr/>
        </p:nvSpPr>
        <p:spPr>
          <a:xfrm>
            <a:off x="5913775" y="5045525"/>
            <a:ext cx="1756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Initial Order</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0"/>
          <p:cNvSpPr txBox="1">
            <a:spLocks noGrp="1"/>
          </p:cNvSpPr>
          <p:nvPr>
            <p:ph type="title"/>
          </p:nvPr>
        </p:nvSpPr>
        <p:spPr>
          <a:xfrm>
            <a:off x="568017" y="973663"/>
            <a:ext cx="108225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Activity: Flexbox Layout</a:t>
            </a:r>
            <a:endParaRPr/>
          </a:p>
        </p:txBody>
      </p:sp>
      <p:sp>
        <p:nvSpPr>
          <p:cNvPr id="575" name="Google Shape;575;p60"/>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18</a:t>
            </a:fld>
            <a:endParaRPr/>
          </a:p>
        </p:txBody>
      </p:sp>
      <p:pic>
        <p:nvPicPr>
          <p:cNvPr id="576" name="Google Shape;576;p60"/>
          <p:cNvPicPr preferRelativeResize="0"/>
          <p:nvPr/>
        </p:nvPicPr>
        <p:blipFill>
          <a:blip r:embed="rId3">
            <a:alphaModFix/>
          </a:blip>
          <a:stretch>
            <a:fillRect/>
          </a:stretch>
        </p:blipFill>
        <p:spPr>
          <a:xfrm>
            <a:off x="3189650" y="2219700"/>
            <a:ext cx="5812680" cy="4304525"/>
          </a:xfrm>
          <a:prstGeom prst="rect">
            <a:avLst/>
          </a:prstGeom>
          <a:noFill/>
          <a:ln>
            <a:noFill/>
          </a:ln>
        </p:spPr>
      </p:pic>
      <p:sp>
        <p:nvSpPr>
          <p:cNvPr id="577" name="Google Shape;577;p60"/>
          <p:cNvSpPr txBox="1">
            <a:spLocks noGrp="1"/>
          </p:cNvSpPr>
          <p:nvPr>
            <p:ph type="body" idx="1"/>
          </p:nvPr>
        </p:nvSpPr>
        <p:spPr>
          <a:xfrm>
            <a:off x="698500" y="1720800"/>
            <a:ext cx="10915500" cy="61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000">
                <a:solidFill>
                  <a:srgbClr val="000000"/>
                </a:solidFill>
              </a:rPr>
              <a:t>Use what you have learned to create the following layout.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1"/>
          <p:cNvSpPr txBox="1">
            <a:spLocks noGrp="1"/>
          </p:cNvSpPr>
          <p:nvPr>
            <p:ph type="body" idx="1"/>
          </p:nvPr>
        </p:nvSpPr>
        <p:spPr>
          <a:xfrm>
            <a:off x="698500" y="1720800"/>
            <a:ext cx="8721600" cy="245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a:solidFill>
                  <a:srgbClr val="000000"/>
                </a:solidFill>
              </a:rPr>
              <a:t>The CSS</a:t>
            </a:r>
            <a:r>
              <a:rPr lang="en-US" sz="1800">
                <a:solidFill>
                  <a:srgbClr val="000000"/>
                </a:solidFill>
                <a:latin typeface="Century Gothic"/>
                <a:ea typeface="Century Gothic"/>
                <a:cs typeface="Century Gothic"/>
                <a:sym typeface="Century Gothic"/>
              </a:rPr>
              <a:t> </a:t>
            </a:r>
            <a:r>
              <a:rPr lang="en-US" sz="1800" b="1" u="sng">
                <a:solidFill>
                  <a:schemeClr val="hlink"/>
                </a:solidFill>
                <a:latin typeface="Consolas"/>
                <a:ea typeface="Consolas"/>
                <a:cs typeface="Consolas"/>
                <a:sym typeface="Consolas"/>
                <a:hlinkClick r:id="rId3"/>
              </a:rPr>
              <a:t>order</a:t>
            </a:r>
            <a:r>
              <a:rPr lang="en-US" sz="1800">
                <a:solidFill>
                  <a:srgbClr val="000000"/>
                </a:solidFill>
              </a:rPr>
              <a:t> property sets the order to lay out an item in a flex or grid container. Items in a container are sorted by ascending </a:t>
            </a:r>
            <a:r>
              <a:rPr lang="en-US" sz="1800" b="1">
                <a:solidFill>
                  <a:srgbClr val="000000"/>
                </a:solidFill>
                <a:latin typeface="Consolas"/>
                <a:ea typeface="Consolas"/>
                <a:cs typeface="Consolas"/>
                <a:sym typeface="Consolas"/>
              </a:rPr>
              <a:t>order</a:t>
            </a:r>
            <a:r>
              <a:rPr lang="en-US" sz="1800">
                <a:solidFill>
                  <a:srgbClr val="000000"/>
                </a:solidFill>
              </a:rPr>
              <a:t> values, and then by their order within the source code. </a:t>
            </a:r>
            <a:endParaRPr sz="1800">
              <a:solidFill>
                <a:srgbClr val="000000"/>
              </a:solidFill>
            </a:endParaRPr>
          </a:p>
          <a:p>
            <a:pPr marL="0" lvl="0" indent="0" algn="l" rtl="0">
              <a:spcBef>
                <a:spcPts val="1000"/>
              </a:spcBef>
              <a:spcAft>
                <a:spcPts val="0"/>
              </a:spcAft>
              <a:buNone/>
            </a:pPr>
            <a:r>
              <a:rPr lang="en-US" sz="1800">
                <a:solidFill>
                  <a:srgbClr val="000000"/>
                </a:solidFill>
              </a:rPr>
              <a:t>By setting an </a:t>
            </a:r>
            <a:r>
              <a:rPr lang="en-US" sz="1800" b="1">
                <a:solidFill>
                  <a:srgbClr val="000000"/>
                </a:solidFill>
                <a:latin typeface="Consolas"/>
                <a:ea typeface="Consolas"/>
                <a:cs typeface="Consolas"/>
                <a:sym typeface="Consolas"/>
              </a:rPr>
              <a:t>order</a:t>
            </a:r>
            <a:r>
              <a:rPr lang="en-US" sz="1800">
                <a:solidFill>
                  <a:srgbClr val="000000"/>
                </a:solidFill>
              </a:rPr>
              <a:t> value on elements within a flex container, you can organize those elements via CSS without editing the HTML structure. </a:t>
            </a:r>
            <a:endParaRPr sz="1800">
              <a:solidFill>
                <a:srgbClr val="000000"/>
              </a:solidFill>
            </a:endParaRPr>
          </a:p>
          <a:p>
            <a:pPr marL="0" lvl="0" indent="0" algn="l" rtl="0">
              <a:spcBef>
                <a:spcPts val="1000"/>
              </a:spcBef>
              <a:spcAft>
                <a:spcPts val="1000"/>
              </a:spcAft>
              <a:buNone/>
            </a:pPr>
            <a:r>
              <a:rPr lang="en-US" sz="1800">
                <a:solidFill>
                  <a:srgbClr val="000000"/>
                </a:solidFill>
              </a:rPr>
              <a:t>For example, the following layouts can all be achieved with the exact same HTML source code by changing the </a:t>
            </a:r>
            <a:r>
              <a:rPr lang="en-US" sz="1800" b="1">
                <a:solidFill>
                  <a:srgbClr val="000000"/>
                </a:solidFill>
                <a:latin typeface="Consolas"/>
                <a:ea typeface="Consolas"/>
                <a:cs typeface="Consolas"/>
                <a:sym typeface="Consolas"/>
              </a:rPr>
              <a:t>order</a:t>
            </a:r>
            <a:r>
              <a:rPr lang="en-US" sz="1800">
                <a:solidFill>
                  <a:srgbClr val="000000"/>
                </a:solidFill>
              </a:rPr>
              <a:t> value for the orange block.</a:t>
            </a:r>
            <a:endParaRPr sz="1800">
              <a:solidFill>
                <a:srgbClr val="000000"/>
              </a:solidFill>
            </a:endParaRPr>
          </a:p>
        </p:txBody>
      </p:sp>
      <p:sp>
        <p:nvSpPr>
          <p:cNvPr id="584" name="Google Shape;584;p61"/>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Flexbox Properties: Order  </a:t>
            </a:r>
            <a:endParaRPr/>
          </a:p>
        </p:txBody>
      </p:sp>
      <p:sp>
        <p:nvSpPr>
          <p:cNvPr id="585" name="Google Shape;585;p61"/>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19</a:t>
            </a:fld>
            <a:endParaRPr/>
          </a:p>
        </p:txBody>
      </p:sp>
      <p:graphicFrame>
        <p:nvGraphicFramePr>
          <p:cNvPr id="586" name="Google Shape;586;p61"/>
          <p:cNvGraphicFramePr/>
          <p:nvPr/>
        </p:nvGraphicFramePr>
        <p:xfrm>
          <a:off x="921800" y="4805225"/>
          <a:ext cx="1914250" cy="396210"/>
        </p:xfrm>
        <a:graphic>
          <a:graphicData uri="http://schemas.openxmlformats.org/drawingml/2006/table">
            <a:tbl>
              <a:tblPr>
                <a:noFill/>
                <a:tableStyleId>{8BAEDD78-8153-422B-B59D-115ACE8D1670}</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b="1"/>
                        <a:t>1</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b="1"/>
                        <a:t>2</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b="1"/>
                        <a:t>3</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b="1"/>
                        <a:t>4</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b="1"/>
                        <a:t>5</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graphicFrame>
        <p:nvGraphicFramePr>
          <p:cNvPr id="587" name="Google Shape;587;p61"/>
          <p:cNvGraphicFramePr/>
          <p:nvPr/>
        </p:nvGraphicFramePr>
        <p:xfrm>
          <a:off x="3042050" y="4805225"/>
          <a:ext cx="1914250" cy="396210"/>
        </p:xfrm>
        <a:graphic>
          <a:graphicData uri="http://schemas.openxmlformats.org/drawingml/2006/table">
            <a:tbl>
              <a:tblPr>
                <a:noFill/>
                <a:tableStyleId>{8BAEDD78-8153-422B-B59D-115ACE8D1670}</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b="1"/>
                        <a:t>1</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b="1"/>
                        <a:t>2</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b="1"/>
                        <a:t>3</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b="1"/>
                        <a:t>5</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b="1"/>
                        <a:t>6</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bl>
          </a:graphicData>
        </a:graphic>
      </p:graphicFrame>
      <p:graphicFrame>
        <p:nvGraphicFramePr>
          <p:cNvPr id="588" name="Google Shape;588;p61"/>
          <p:cNvGraphicFramePr/>
          <p:nvPr/>
        </p:nvGraphicFramePr>
        <p:xfrm>
          <a:off x="5162300" y="4805225"/>
          <a:ext cx="1914250" cy="396210"/>
        </p:xfrm>
        <a:graphic>
          <a:graphicData uri="http://schemas.openxmlformats.org/drawingml/2006/table">
            <a:tbl>
              <a:tblPr>
                <a:noFill/>
                <a:tableStyleId>{8BAEDD78-8153-422B-B59D-115ACE8D1670}</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b="1"/>
                        <a:t>0</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b="1"/>
                        <a:t>1</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b="1"/>
                        <a:t>2</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b="1"/>
                        <a:t>3</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b="1"/>
                        <a:t>5</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graphicFrame>
        <p:nvGraphicFramePr>
          <p:cNvPr id="589" name="Google Shape;589;p61"/>
          <p:cNvGraphicFramePr/>
          <p:nvPr/>
        </p:nvGraphicFramePr>
        <p:xfrm>
          <a:off x="7282550" y="4805225"/>
          <a:ext cx="1914250" cy="396210"/>
        </p:xfrm>
        <a:graphic>
          <a:graphicData uri="http://schemas.openxmlformats.org/drawingml/2006/table">
            <a:tbl>
              <a:tblPr>
                <a:noFill/>
                <a:tableStyleId>{8BAEDD78-8153-422B-B59D-115ACE8D1670}</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b="1"/>
                        <a:t>1</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b="1"/>
                        <a:t>2</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b="1"/>
                        <a:t>2</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b="1"/>
                        <a:t>3</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b="1"/>
                        <a:t>5</a:t>
                      </a:r>
                      <a:endParaRPr b="1"/>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sp>
        <p:nvSpPr>
          <p:cNvPr id="590" name="Google Shape;590;p61"/>
          <p:cNvSpPr txBox="1"/>
          <p:nvPr/>
        </p:nvSpPr>
        <p:spPr>
          <a:xfrm>
            <a:off x="921775" y="4405025"/>
            <a:ext cx="191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Default</a:t>
            </a:r>
            <a:endParaRPr b="1"/>
          </a:p>
        </p:txBody>
      </p:sp>
      <p:sp>
        <p:nvSpPr>
          <p:cNvPr id="591" name="Google Shape;591;p61"/>
          <p:cNvSpPr txBox="1"/>
          <p:nvPr/>
        </p:nvSpPr>
        <p:spPr>
          <a:xfrm>
            <a:off x="3042025" y="4405025"/>
            <a:ext cx="191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Consolas"/>
                <a:ea typeface="Consolas"/>
                <a:cs typeface="Consolas"/>
                <a:sym typeface="Consolas"/>
              </a:rPr>
              <a:t>order: 6</a:t>
            </a:r>
            <a:endParaRPr b="1">
              <a:latin typeface="Consolas"/>
              <a:ea typeface="Consolas"/>
              <a:cs typeface="Consolas"/>
              <a:sym typeface="Consolas"/>
            </a:endParaRPr>
          </a:p>
        </p:txBody>
      </p:sp>
      <p:sp>
        <p:nvSpPr>
          <p:cNvPr id="592" name="Google Shape;592;p61"/>
          <p:cNvSpPr txBox="1"/>
          <p:nvPr/>
        </p:nvSpPr>
        <p:spPr>
          <a:xfrm>
            <a:off x="5162275" y="4405025"/>
            <a:ext cx="191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Consolas"/>
                <a:ea typeface="Consolas"/>
                <a:cs typeface="Consolas"/>
                <a:sym typeface="Consolas"/>
              </a:rPr>
              <a:t>order: 0</a:t>
            </a:r>
            <a:endParaRPr b="1">
              <a:latin typeface="Consolas"/>
              <a:ea typeface="Consolas"/>
              <a:cs typeface="Consolas"/>
              <a:sym typeface="Consolas"/>
            </a:endParaRPr>
          </a:p>
        </p:txBody>
      </p:sp>
      <p:sp>
        <p:nvSpPr>
          <p:cNvPr id="593" name="Google Shape;593;p61"/>
          <p:cNvSpPr txBox="1"/>
          <p:nvPr/>
        </p:nvSpPr>
        <p:spPr>
          <a:xfrm>
            <a:off x="7282525" y="4405025"/>
            <a:ext cx="191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Consolas"/>
                <a:ea typeface="Consolas"/>
                <a:cs typeface="Consolas"/>
                <a:sym typeface="Consolas"/>
              </a:rPr>
              <a:t>order: 2</a:t>
            </a:r>
            <a:endParaRPr b="1">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4"/>
          <p:cNvSpPr txBox="1">
            <a:spLocks noGrp="1"/>
          </p:cNvSpPr>
          <p:nvPr>
            <p:ph type="title"/>
          </p:nvPr>
        </p:nvSpPr>
        <p:spPr>
          <a:xfrm>
            <a:off x="568017" y="973663"/>
            <a:ext cx="108225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Learning Objectives</a:t>
            </a:r>
            <a:endParaRPr/>
          </a:p>
        </p:txBody>
      </p:sp>
      <p:sp>
        <p:nvSpPr>
          <p:cNvPr id="413" name="Google Shape;413;p44"/>
          <p:cNvSpPr txBox="1">
            <a:spLocks noGrp="1"/>
          </p:cNvSpPr>
          <p:nvPr>
            <p:ph type="body" idx="1"/>
          </p:nvPr>
        </p:nvSpPr>
        <p:spPr>
          <a:xfrm>
            <a:off x="698500" y="1720800"/>
            <a:ext cx="10915500" cy="45273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US">
                <a:solidFill>
                  <a:schemeClr val="accent2"/>
                </a:solidFill>
                <a:highlight>
                  <a:schemeClr val="lt1"/>
                </a:highlight>
              </a:rPr>
              <a:t>This lesson provides an overview of the CSS Flexible Box Layout, commonly referred to as “flexbox.” By the end of this lesson, learners will be able to:</a:t>
            </a:r>
            <a:endParaRPr/>
          </a:p>
          <a:p>
            <a:pPr marL="927100" lvl="1" indent="-349250" algn="l" rtl="0">
              <a:spcBef>
                <a:spcPts val="1600"/>
              </a:spcBef>
              <a:spcAft>
                <a:spcPts val="0"/>
              </a:spcAft>
              <a:buClr>
                <a:schemeClr val="accent1"/>
              </a:buClr>
              <a:buSzPts val="1900"/>
              <a:buChar char="○"/>
            </a:pPr>
            <a:r>
              <a:rPr lang="en-US" sz="1900"/>
              <a:t>Apply the following flexbox properties and values to HTML pages:</a:t>
            </a:r>
            <a:endParaRPr sz="1900"/>
          </a:p>
          <a:p>
            <a:pPr marL="1371600" lvl="2" indent="-361950" algn="l" rtl="0">
              <a:lnSpc>
                <a:spcPct val="115000"/>
              </a:lnSpc>
              <a:spcBef>
                <a:spcPts val="1000"/>
              </a:spcBef>
              <a:spcAft>
                <a:spcPts val="0"/>
              </a:spcAft>
              <a:buClr>
                <a:schemeClr val="accent1"/>
              </a:buClr>
              <a:buSzPts val="1900"/>
              <a:buFont typeface="Consolas"/>
              <a:buChar char="■"/>
            </a:pPr>
            <a:r>
              <a:rPr lang="en-US" sz="1900">
                <a:latin typeface="Consolas"/>
                <a:ea typeface="Consolas"/>
                <a:cs typeface="Consolas"/>
                <a:sym typeface="Consolas"/>
              </a:rPr>
              <a:t>flex</a:t>
            </a:r>
            <a:endParaRPr sz="1900">
              <a:latin typeface="Consolas"/>
              <a:ea typeface="Consolas"/>
              <a:cs typeface="Consolas"/>
              <a:sym typeface="Consolas"/>
            </a:endParaRPr>
          </a:p>
          <a:p>
            <a:pPr marL="1371600" lvl="2" indent="-361950" algn="l" rtl="0">
              <a:lnSpc>
                <a:spcPct val="115000"/>
              </a:lnSpc>
              <a:spcBef>
                <a:spcPts val="0"/>
              </a:spcBef>
              <a:spcAft>
                <a:spcPts val="0"/>
              </a:spcAft>
              <a:buClr>
                <a:schemeClr val="accent1"/>
              </a:buClr>
              <a:buSzPts val="1900"/>
              <a:buFont typeface="Consolas"/>
              <a:buChar char="■"/>
            </a:pPr>
            <a:r>
              <a:rPr lang="en-US" sz="1900">
                <a:latin typeface="Consolas"/>
                <a:ea typeface="Consolas"/>
                <a:cs typeface="Consolas"/>
                <a:sym typeface="Consolas"/>
              </a:rPr>
              <a:t>justify-content</a:t>
            </a:r>
            <a:endParaRPr sz="1900">
              <a:latin typeface="Consolas"/>
              <a:ea typeface="Consolas"/>
              <a:cs typeface="Consolas"/>
              <a:sym typeface="Consolas"/>
            </a:endParaRPr>
          </a:p>
          <a:p>
            <a:pPr marL="1371600" lvl="2" indent="-361950" algn="l" rtl="0">
              <a:lnSpc>
                <a:spcPct val="115000"/>
              </a:lnSpc>
              <a:spcBef>
                <a:spcPts val="0"/>
              </a:spcBef>
              <a:spcAft>
                <a:spcPts val="0"/>
              </a:spcAft>
              <a:buClr>
                <a:schemeClr val="accent1"/>
              </a:buClr>
              <a:buSzPts val="1900"/>
              <a:buFont typeface="Consolas"/>
              <a:buChar char="■"/>
            </a:pPr>
            <a:r>
              <a:rPr lang="en-US" sz="1900">
                <a:latin typeface="Consolas"/>
                <a:ea typeface="Consolas"/>
                <a:cs typeface="Consolas"/>
                <a:sym typeface="Consolas"/>
              </a:rPr>
              <a:t>align-items</a:t>
            </a:r>
            <a:endParaRPr sz="1900">
              <a:latin typeface="Consolas"/>
              <a:ea typeface="Consolas"/>
              <a:cs typeface="Consolas"/>
              <a:sym typeface="Consolas"/>
            </a:endParaRPr>
          </a:p>
          <a:p>
            <a:pPr marL="1371600" lvl="2" indent="-361950" algn="l" rtl="0">
              <a:lnSpc>
                <a:spcPct val="115000"/>
              </a:lnSpc>
              <a:spcBef>
                <a:spcPts val="0"/>
              </a:spcBef>
              <a:spcAft>
                <a:spcPts val="0"/>
              </a:spcAft>
              <a:buClr>
                <a:schemeClr val="accent1"/>
              </a:buClr>
              <a:buSzPts val="1900"/>
              <a:buFont typeface="Consolas"/>
              <a:buChar char="■"/>
            </a:pPr>
            <a:r>
              <a:rPr lang="en-US" sz="1900">
                <a:latin typeface="Consolas"/>
                <a:ea typeface="Consolas"/>
                <a:cs typeface="Consolas"/>
                <a:sym typeface="Consolas"/>
              </a:rPr>
              <a:t>align-content</a:t>
            </a:r>
            <a:endParaRPr sz="1900">
              <a:latin typeface="Consolas"/>
              <a:ea typeface="Consolas"/>
              <a:cs typeface="Consolas"/>
              <a:sym typeface="Consolas"/>
            </a:endParaRPr>
          </a:p>
          <a:p>
            <a:pPr marL="1371600" lvl="2" indent="-361950" algn="l" rtl="0">
              <a:lnSpc>
                <a:spcPct val="115000"/>
              </a:lnSpc>
              <a:spcBef>
                <a:spcPts val="0"/>
              </a:spcBef>
              <a:spcAft>
                <a:spcPts val="0"/>
              </a:spcAft>
              <a:buClr>
                <a:schemeClr val="accent1"/>
              </a:buClr>
              <a:buSzPts val="1900"/>
              <a:buFont typeface="Consolas"/>
              <a:buChar char="■"/>
            </a:pPr>
            <a:r>
              <a:rPr lang="en-US" sz="1900">
                <a:latin typeface="Consolas"/>
                <a:ea typeface="Consolas"/>
                <a:cs typeface="Consolas"/>
                <a:sym typeface="Consolas"/>
              </a:rPr>
              <a:t>flex-wrap</a:t>
            </a:r>
            <a:endParaRPr sz="1900">
              <a:latin typeface="Consolas"/>
              <a:ea typeface="Consolas"/>
              <a:cs typeface="Consolas"/>
              <a:sym typeface="Consolas"/>
            </a:endParaRPr>
          </a:p>
          <a:p>
            <a:pPr marL="1371600" lvl="2" indent="-361950" algn="l" rtl="0">
              <a:lnSpc>
                <a:spcPct val="115000"/>
              </a:lnSpc>
              <a:spcBef>
                <a:spcPts val="0"/>
              </a:spcBef>
              <a:spcAft>
                <a:spcPts val="0"/>
              </a:spcAft>
              <a:buClr>
                <a:schemeClr val="accent1"/>
              </a:buClr>
              <a:buSzPts val="1900"/>
              <a:buFont typeface="Consolas"/>
              <a:buChar char="■"/>
            </a:pPr>
            <a:r>
              <a:rPr lang="en-US" sz="1900">
                <a:latin typeface="Consolas"/>
                <a:ea typeface="Consolas"/>
                <a:cs typeface="Consolas"/>
                <a:sym typeface="Consolas"/>
              </a:rPr>
              <a:t>flex-direction</a:t>
            </a:r>
            <a:endParaRPr sz="1900">
              <a:latin typeface="Consolas"/>
              <a:ea typeface="Consolas"/>
              <a:cs typeface="Consolas"/>
              <a:sym typeface="Consolas"/>
            </a:endParaRPr>
          </a:p>
          <a:p>
            <a:pPr marL="1371600" lvl="2" indent="-361950" algn="l" rtl="0">
              <a:lnSpc>
                <a:spcPct val="115000"/>
              </a:lnSpc>
              <a:spcBef>
                <a:spcPts val="0"/>
              </a:spcBef>
              <a:spcAft>
                <a:spcPts val="0"/>
              </a:spcAft>
              <a:buClr>
                <a:schemeClr val="accent1"/>
              </a:buClr>
              <a:buSzPts val="1900"/>
              <a:buFont typeface="Consolas"/>
              <a:buChar char="■"/>
            </a:pPr>
            <a:r>
              <a:rPr lang="en-US" sz="1900">
                <a:latin typeface="Consolas"/>
                <a:ea typeface="Consolas"/>
                <a:cs typeface="Consolas"/>
                <a:sym typeface="Consolas"/>
              </a:rPr>
              <a:t>flex-grow</a:t>
            </a:r>
            <a:endParaRPr sz="1900">
              <a:latin typeface="Consolas"/>
              <a:ea typeface="Consolas"/>
              <a:cs typeface="Consolas"/>
              <a:sym typeface="Consolas"/>
            </a:endParaRPr>
          </a:p>
          <a:p>
            <a:pPr marL="1371600" lvl="2" indent="-361950" algn="l" rtl="0">
              <a:lnSpc>
                <a:spcPct val="115000"/>
              </a:lnSpc>
              <a:spcBef>
                <a:spcPts val="0"/>
              </a:spcBef>
              <a:spcAft>
                <a:spcPts val="0"/>
              </a:spcAft>
              <a:buClr>
                <a:schemeClr val="accent1"/>
              </a:buClr>
              <a:buSzPts val="1900"/>
              <a:buFont typeface="Consolas"/>
              <a:buChar char="■"/>
            </a:pPr>
            <a:r>
              <a:rPr lang="en-US" sz="1900">
                <a:latin typeface="Consolas"/>
                <a:ea typeface="Consolas"/>
                <a:cs typeface="Consolas"/>
                <a:sym typeface="Consolas"/>
              </a:rPr>
              <a:t>order</a:t>
            </a:r>
            <a:endParaRPr sz="1900">
              <a:latin typeface="Consolas"/>
              <a:ea typeface="Consolas"/>
              <a:cs typeface="Consolas"/>
              <a:sym typeface="Consolas"/>
            </a:endParaRPr>
          </a:p>
        </p:txBody>
      </p:sp>
      <p:sp>
        <p:nvSpPr>
          <p:cNvPr id="414" name="Google Shape;414;p44"/>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2"/>
          <p:cNvSpPr txBox="1">
            <a:spLocks noGrp="1"/>
          </p:cNvSpPr>
          <p:nvPr>
            <p:ph type="body" idx="1"/>
          </p:nvPr>
        </p:nvSpPr>
        <p:spPr>
          <a:xfrm>
            <a:off x="698500" y="1720800"/>
            <a:ext cx="10915500" cy="452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a:solidFill>
                  <a:srgbClr val="000000"/>
                </a:solidFill>
              </a:rPr>
              <a:t>The following HTML and CSS show how to create a basic card structure using flexbox.</a:t>
            </a:r>
            <a:endParaRPr sz="1800"/>
          </a:p>
        </p:txBody>
      </p:sp>
      <p:sp>
        <p:nvSpPr>
          <p:cNvPr id="600" name="Google Shape;600;p62"/>
          <p:cNvSpPr txBox="1">
            <a:spLocks noGrp="1"/>
          </p:cNvSpPr>
          <p:nvPr>
            <p:ph type="title"/>
          </p:nvPr>
        </p:nvSpPr>
        <p:spPr>
          <a:xfrm>
            <a:off x="568017" y="973663"/>
            <a:ext cx="108225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Flexbox Example: Basic Card</a:t>
            </a:r>
            <a:endParaRPr/>
          </a:p>
        </p:txBody>
      </p:sp>
      <p:sp>
        <p:nvSpPr>
          <p:cNvPr id="601" name="Google Shape;601;p62"/>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20</a:t>
            </a:fld>
            <a:endParaRPr/>
          </a:p>
        </p:txBody>
      </p:sp>
      <p:pic>
        <p:nvPicPr>
          <p:cNvPr id="602" name="Google Shape;602;p62"/>
          <p:cNvPicPr preferRelativeResize="0"/>
          <p:nvPr/>
        </p:nvPicPr>
        <p:blipFill rotWithShape="1">
          <a:blip r:embed="rId3">
            <a:alphaModFix/>
          </a:blip>
          <a:srcRect l="1448"/>
          <a:stretch/>
        </p:blipFill>
        <p:spPr>
          <a:xfrm>
            <a:off x="6389550" y="2122404"/>
            <a:ext cx="3620850" cy="4274901"/>
          </a:xfrm>
          <a:prstGeom prst="rect">
            <a:avLst/>
          </a:prstGeom>
          <a:noFill/>
          <a:ln>
            <a:noFill/>
          </a:ln>
        </p:spPr>
      </p:pic>
      <p:sp>
        <p:nvSpPr>
          <p:cNvPr id="603" name="Google Shape;603;p62"/>
          <p:cNvSpPr txBox="1"/>
          <p:nvPr/>
        </p:nvSpPr>
        <p:spPr>
          <a:xfrm>
            <a:off x="1079500" y="2207350"/>
            <a:ext cx="5021400" cy="14922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&lt;</a:t>
            </a:r>
            <a:r>
              <a:rPr lang="en-US" sz="1200" dirty="0">
                <a:solidFill>
                  <a:srgbClr val="0033B3"/>
                </a:solidFill>
                <a:highlight>
                  <a:srgbClr val="FFFFFF"/>
                </a:highlight>
                <a:latin typeface="Consolas"/>
                <a:ea typeface="Consolas"/>
                <a:cs typeface="Consolas"/>
                <a:sym typeface="Consolas"/>
              </a:rPr>
              <a:t>div </a:t>
            </a:r>
            <a:r>
              <a:rPr lang="en-US" sz="1200" dirty="0">
                <a:solidFill>
                  <a:srgbClr val="174AD4"/>
                </a:solidFill>
                <a:highlight>
                  <a:srgbClr val="FFFFFF"/>
                </a:highlight>
                <a:latin typeface="Consolas"/>
                <a:ea typeface="Consolas"/>
                <a:cs typeface="Consolas"/>
                <a:sym typeface="Consolas"/>
              </a:rPr>
              <a:t>class</a:t>
            </a:r>
            <a:r>
              <a:rPr lang="en-US" sz="1200" dirty="0">
                <a:solidFill>
                  <a:srgbClr val="067D17"/>
                </a:solidFill>
                <a:highlight>
                  <a:srgbClr val="FFFFFF"/>
                </a:highlight>
                <a:latin typeface="Consolas"/>
                <a:ea typeface="Consolas"/>
                <a:cs typeface="Consolas"/>
                <a:sym typeface="Consolas"/>
              </a:rPr>
              <a:t>="card-body"</a:t>
            </a:r>
            <a:r>
              <a:rPr lang="en-US" sz="1200" dirty="0">
                <a:solidFill>
                  <a:srgbClr val="080808"/>
                </a:solidFill>
                <a:highlight>
                  <a:srgbClr val="FFFFFF"/>
                </a:highlight>
                <a:latin typeface="Consolas"/>
                <a:ea typeface="Consolas"/>
                <a:cs typeface="Consolas"/>
                <a:sym typeface="Consolas"/>
              </a:rPr>
              <a:t>&gt;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  &lt;</a:t>
            </a:r>
            <a:r>
              <a:rPr lang="en-US" sz="1200" dirty="0">
                <a:solidFill>
                  <a:srgbClr val="0033B3"/>
                </a:solidFill>
                <a:highlight>
                  <a:srgbClr val="FFFFFF"/>
                </a:highlight>
                <a:latin typeface="Consolas"/>
                <a:ea typeface="Consolas"/>
                <a:cs typeface="Consolas"/>
                <a:sym typeface="Consolas"/>
              </a:rPr>
              <a:t>div </a:t>
            </a:r>
            <a:r>
              <a:rPr lang="en-US" sz="1200" dirty="0">
                <a:solidFill>
                  <a:srgbClr val="174AD4"/>
                </a:solidFill>
                <a:highlight>
                  <a:srgbClr val="FFFFFF"/>
                </a:highlight>
                <a:latin typeface="Consolas"/>
                <a:ea typeface="Consolas"/>
                <a:cs typeface="Consolas"/>
                <a:sym typeface="Consolas"/>
              </a:rPr>
              <a:t>class</a:t>
            </a:r>
            <a:r>
              <a:rPr lang="en-US" sz="1200" dirty="0">
                <a:solidFill>
                  <a:srgbClr val="067D17"/>
                </a:solidFill>
                <a:highlight>
                  <a:srgbClr val="FFFFFF"/>
                </a:highlight>
                <a:latin typeface="Consolas"/>
                <a:ea typeface="Consolas"/>
                <a:cs typeface="Consolas"/>
                <a:sym typeface="Consolas"/>
              </a:rPr>
              <a:t>="</a:t>
            </a:r>
            <a:r>
              <a:rPr lang="en-US" sz="1200" dirty="0" err="1">
                <a:solidFill>
                  <a:srgbClr val="067D17"/>
                </a:solidFill>
                <a:highlight>
                  <a:srgbClr val="FFFFFF"/>
                </a:highlight>
                <a:latin typeface="Consolas"/>
                <a:ea typeface="Consolas"/>
                <a:cs typeface="Consolas"/>
                <a:sym typeface="Consolas"/>
              </a:rPr>
              <a:t>img</a:t>
            </a:r>
            <a:r>
              <a:rPr lang="en-US" sz="1200" dirty="0">
                <a:solidFill>
                  <a:srgbClr val="067D17"/>
                </a:solidFill>
                <a:highlight>
                  <a:srgbClr val="FFFFFF"/>
                </a:highlight>
                <a:latin typeface="Consolas"/>
                <a:ea typeface="Consolas"/>
                <a:cs typeface="Consolas"/>
                <a:sym typeface="Consolas"/>
              </a:rPr>
              <a:t>-container"</a:t>
            </a:r>
            <a:r>
              <a:rPr lang="en-US" sz="1200" dirty="0">
                <a:solidFill>
                  <a:srgbClr val="080808"/>
                </a:solidFill>
                <a:highlight>
                  <a:srgbClr val="FFFFFF"/>
                </a:highlight>
                <a:latin typeface="Consolas"/>
                <a:ea typeface="Consolas"/>
                <a:cs typeface="Consolas"/>
                <a:sym typeface="Consolas"/>
              </a:rPr>
              <a:t>&gt;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    &lt;</a:t>
            </a:r>
            <a:r>
              <a:rPr lang="en-US" sz="1200" dirty="0" err="1">
                <a:solidFill>
                  <a:srgbClr val="0033B3"/>
                </a:solidFill>
                <a:highlight>
                  <a:srgbClr val="FFFFFF"/>
                </a:highlight>
                <a:latin typeface="Consolas"/>
                <a:ea typeface="Consolas"/>
                <a:cs typeface="Consolas"/>
                <a:sym typeface="Consolas"/>
              </a:rPr>
              <a:t>img</a:t>
            </a:r>
            <a:r>
              <a:rPr lang="en-US" sz="1200" dirty="0">
                <a:solidFill>
                  <a:srgbClr val="0033B3"/>
                </a:solidFill>
                <a:highlight>
                  <a:srgbClr val="FFFFFF"/>
                </a:highlight>
                <a:latin typeface="Consolas"/>
                <a:ea typeface="Consolas"/>
                <a:cs typeface="Consolas"/>
                <a:sym typeface="Consolas"/>
              </a:rPr>
              <a:t> </a:t>
            </a:r>
            <a:r>
              <a:rPr lang="en-US" sz="1200" dirty="0" err="1">
                <a:solidFill>
                  <a:srgbClr val="174AD4"/>
                </a:solidFill>
                <a:highlight>
                  <a:srgbClr val="FFFFFF"/>
                </a:highlight>
                <a:latin typeface="Consolas"/>
                <a:ea typeface="Consolas"/>
                <a:cs typeface="Consolas"/>
                <a:sym typeface="Consolas"/>
              </a:rPr>
              <a:t>src</a:t>
            </a:r>
            <a:r>
              <a:rPr lang="en-US" sz="1200" dirty="0">
                <a:solidFill>
                  <a:srgbClr val="067D17"/>
                </a:solidFill>
                <a:highlight>
                  <a:srgbClr val="FFFFFF"/>
                </a:highlight>
                <a:latin typeface="Consolas"/>
                <a:ea typeface="Consolas"/>
                <a:cs typeface="Consolas"/>
                <a:sym typeface="Consolas"/>
              </a:rPr>
              <a:t>="/images/image-</a:t>
            </a:r>
            <a:r>
              <a:rPr lang="en-US" sz="1200" dirty="0" err="1">
                <a:solidFill>
                  <a:srgbClr val="067D17"/>
                </a:solidFill>
                <a:highlight>
                  <a:srgbClr val="FFFFFF"/>
                </a:highlight>
                <a:latin typeface="Consolas"/>
                <a:ea typeface="Consolas"/>
                <a:cs typeface="Consolas"/>
                <a:sym typeface="Consolas"/>
              </a:rPr>
              <a:t>example.svg</a:t>
            </a:r>
            <a:r>
              <a:rPr lang="en-US" sz="1200" dirty="0">
                <a:solidFill>
                  <a:srgbClr val="067D17"/>
                </a:solidFill>
                <a:highlight>
                  <a:srgbClr val="FFFFFF"/>
                </a:highlight>
                <a:latin typeface="Consolas"/>
                <a:ea typeface="Consolas"/>
                <a:cs typeface="Consolas"/>
                <a:sym typeface="Consolas"/>
              </a:rPr>
              <a:t>" </a:t>
            </a:r>
            <a:r>
              <a:rPr lang="en-US" sz="1200" dirty="0">
                <a:solidFill>
                  <a:srgbClr val="174AD4"/>
                </a:solidFill>
                <a:highlight>
                  <a:srgbClr val="FFFFFF"/>
                </a:highlight>
                <a:latin typeface="Consolas"/>
                <a:ea typeface="Consolas"/>
                <a:cs typeface="Consolas"/>
                <a:sym typeface="Consolas"/>
              </a:rPr>
              <a:t>alt</a:t>
            </a:r>
            <a:r>
              <a:rPr lang="en-US" sz="1200" dirty="0">
                <a:solidFill>
                  <a:srgbClr val="067D17"/>
                </a:solidFill>
                <a:highlight>
                  <a:srgbClr val="FFFFFF"/>
                </a:highlight>
                <a:latin typeface="Consolas"/>
                <a:ea typeface="Consolas"/>
                <a:cs typeface="Consolas"/>
                <a:sym typeface="Consolas"/>
              </a:rPr>
              <a:t>=""</a:t>
            </a:r>
            <a:r>
              <a:rPr lang="en-US" sz="1200" dirty="0">
                <a:solidFill>
                  <a:srgbClr val="080808"/>
                </a:solidFill>
                <a:highlight>
                  <a:srgbClr val="FFFFFF"/>
                </a:highlight>
                <a:latin typeface="Consolas"/>
                <a:ea typeface="Consolas"/>
                <a:cs typeface="Consolas"/>
                <a:sym typeface="Consolas"/>
              </a:rPr>
              <a:t>&gt;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  &lt;/</a:t>
            </a:r>
            <a:r>
              <a:rPr lang="en-US" sz="1200" dirty="0">
                <a:solidFill>
                  <a:srgbClr val="0033B3"/>
                </a:solidFill>
                <a:highlight>
                  <a:srgbClr val="FFFFFF"/>
                </a:highlight>
                <a:latin typeface="Consolas"/>
                <a:ea typeface="Consolas"/>
                <a:cs typeface="Consolas"/>
                <a:sym typeface="Consolas"/>
              </a:rPr>
              <a:t>div</a:t>
            </a:r>
            <a:r>
              <a:rPr lang="en-US" sz="1200" dirty="0">
                <a:solidFill>
                  <a:srgbClr val="080808"/>
                </a:solidFill>
                <a:highlight>
                  <a:srgbClr val="FFFFFF"/>
                </a:highlight>
                <a:latin typeface="Consolas"/>
                <a:ea typeface="Consolas"/>
                <a:cs typeface="Consolas"/>
                <a:sym typeface="Consolas"/>
              </a:rPr>
              <a:t>&gt;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  &lt;</a:t>
            </a:r>
            <a:r>
              <a:rPr lang="en-US" sz="1200" dirty="0">
                <a:solidFill>
                  <a:srgbClr val="0033B3"/>
                </a:solidFill>
                <a:highlight>
                  <a:srgbClr val="FFFFFF"/>
                </a:highlight>
                <a:latin typeface="Consolas"/>
                <a:ea typeface="Consolas"/>
                <a:cs typeface="Consolas"/>
                <a:sym typeface="Consolas"/>
              </a:rPr>
              <a:t>h1</a:t>
            </a:r>
            <a:r>
              <a:rPr lang="en-US" sz="1200" dirty="0">
                <a:solidFill>
                  <a:srgbClr val="080808"/>
                </a:solidFill>
                <a:highlight>
                  <a:srgbClr val="FFFFFF"/>
                </a:highlight>
                <a:latin typeface="Consolas"/>
                <a:ea typeface="Consolas"/>
                <a:cs typeface="Consolas"/>
                <a:sym typeface="Consolas"/>
              </a:rPr>
              <a:t>&gt;Heading&lt;/</a:t>
            </a:r>
            <a:r>
              <a:rPr lang="en-US" sz="1200" dirty="0">
                <a:solidFill>
                  <a:srgbClr val="0033B3"/>
                </a:solidFill>
                <a:highlight>
                  <a:srgbClr val="FFFFFF"/>
                </a:highlight>
                <a:latin typeface="Consolas"/>
                <a:ea typeface="Consolas"/>
                <a:cs typeface="Consolas"/>
                <a:sym typeface="Consolas"/>
              </a:rPr>
              <a:t>h1</a:t>
            </a:r>
            <a:r>
              <a:rPr lang="en-US" sz="1200" dirty="0">
                <a:solidFill>
                  <a:srgbClr val="080808"/>
                </a:solidFill>
                <a:highlight>
                  <a:srgbClr val="FFFFFF"/>
                </a:highlight>
                <a:latin typeface="Consolas"/>
                <a:ea typeface="Consolas"/>
                <a:cs typeface="Consolas"/>
                <a:sym typeface="Consolas"/>
              </a:rPr>
              <a:t>&gt;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  &lt;</a:t>
            </a:r>
            <a:r>
              <a:rPr lang="en-US" sz="1200" dirty="0">
                <a:solidFill>
                  <a:srgbClr val="0033B3"/>
                </a:solidFill>
                <a:highlight>
                  <a:srgbClr val="FFFFFF"/>
                </a:highlight>
                <a:latin typeface="Consolas"/>
                <a:ea typeface="Consolas"/>
                <a:cs typeface="Consolas"/>
                <a:sym typeface="Consolas"/>
              </a:rPr>
              <a:t>p</a:t>
            </a:r>
            <a:r>
              <a:rPr lang="en-US" sz="1200" dirty="0">
                <a:solidFill>
                  <a:srgbClr val="080808"/>
                </a:solidFill>
                <a:highlight>
                  <a:srgbClr val="FFFFFF"/>
                </a:highlight>
                <a:latin typeface="Consolas"/>
                <a:ea typeface="Consolas"/>
                <a:cs typeface="Consolas"/>
                <a:sym typeface="Consolas"/>
              </a:rPr>
              <a:t>&gt;Lorem ipsum ..&lt;/</a:t>
            </a:r>
            <a:r>
              <a:rPr lang="en-US" sz="1200" dirty="0">
                <a:solidFill>
                  <a:srgbClr val="0033B3"/>
                </a:solidFill>
                <a:highlight>
                  <a:srgbClr val="FFFFFF"/>
                </a:highlight>
                <a:latin typeface="Consolas"/>
                <a:ea typeface="Consolas"/>
                <a:cs typeface="Consolas"/>
                <a:sym typeface="Consolas"/>
              </a:rPr>
              <a:t>p</a:t>
            </a:r>
            <a:r>
              <a:rPr lang="en-US" sz="1200" dirty="0">
                <a:solidFill>
                  <a:srgbClr val="080808"/>
                </a:solidFill>
                <a:highlight>
                  <a:srgbClr val="FFFFFF"/>
                </a:highlight>
                <a:latin typeface="Consolas"/>
                <a:ea typeface="Consolas"/>
                <a:cs typeface="Consolas"/>
                <a:sym typeface="Consolas"/>
              </a:rPr>
              <a:t>&gt;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&lt;/</a:t>
            </a:r>
            <a:r>
              <a:rPr lang="en-US" sz="1200" dirty="0">
                <a:solidFill>
                  <a:srgbClr val="0033B3"/>
                </a:solidFill>
                <a:highlight>
                  <a:srgbClr val="FFFFFF"/>
                </a:highlight>
                <a:latin typeface="Consolas"/>
                <a:ea typeface="Consolas"/>
                <a:cs typeface="Consolas"/>
                <a:sym typeface="Consolas"/>
              </a:rPr>
              <a:t>div</a:t>
            </a:r>
            <a:r>
              <a:rPr lang="en-US" sz="1200" dirty="0">
                <a:solidFill>
                  <a:srgbClr val="080808"/>
                </a:solidFill>
                <a:highlight>
                  <a:srgbClr val="FFFFFF"/>
                </a:highlight>
                <a:latin typeface="Consolas"/>
                <a:ea typeface="Consolas"/>
                <a:cs typeface="Consolas"/>
                <a:sym typeface="Consolas"/>
              </a:rPr>
              <a:t>&gt;</a:t>
            </a:r>
            <a:endParaRPr sz="1200" dirty="0">
              <a:solidFill>
                <a:srgbClr val="080808"/>
              </a:solidFill>
              <a:highlight>
                <a:srgbClr val="FFFFFF"/>
              </a:highlight>
              <a:latin typeface="Consolas"/>
              <a:ea typeface="Consolas"/>
              <a:cs typeface="Consolas"/>
              <a:sym typeface="Consolas"/>
            </a:endParaRPr>
          </a:p>
        </p:txBody>
      </p:sp>
      <p:sp>
        <p:nvSpPr>
          <p:cNvPr id="604" name="Google Shape;604;p62"/>
          <p:cNvSpPr txBox="1"/>
          <p:nvPr/>
        </p:nvSpPr>
        <p:spPr>
          <a:xfrm>
            <a:off x="1079500" y="3770150"/>
            <a:ext cx="5021400" cy="25881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a:t>
            </a:r>
            <a:r>
              <a:rPr lang="en-US" sz="1200" dirty="0">
                <a:solidFill>
                  <a:srgbClr val="0033B3"/>
                </a:solidFill>
                <a:highlight>
                  <a:srgbClr val="FFFFFF"/>
                </a:highlight>
                <a:latin typeface="Consolas"/>
                <a:ea typeface="Consolas"/>
                <a:cs typeface="Consolas"/>
                <a:sym typeface="Consolas"/>
              </a:rPr>
              <a:t>card-body </a:t>
            </a:r>
            <a:r>
              <a:rPr lang="en-US" sz="1200" dirty="0">
                <a:solidFill>
                  <a:srgbClr val="080808"/>
                </a:solidFill>
                <a:highlight>
                  <a:srgbClr val="FFFFFF"/>
                </a:highlight>
                <a:latin typeface="Consolas"/>
                <a:ea typeface="Consolas"/>
                <a:cs typeface="Consolas"/>
                <a:sym typeface="Consolas"/>
              </a:rPr>
              <a: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   </a:t>
            </a:r>
            <a:r>
              <a:rPr lang="en-US" sz="1200" dirty="0">
                <a:solidFill>
                  <a:srgbClr val="174AD4"/>
                </a:solidFill>
                <a:highlight>
                  <a:srgbClr val="FFFFFF"/>
                </a:highlight>
                <a:latin typeface="Consolas"/>
                <a:ea typeface="Consolas"/>
                <a:cs typeface="Consolas"/>
                <a:sym typeface="Consolas"/>
              </a:rPr>
              <a:t>border</a:t>
            </a:r>
            <a:r>
              <a:rPr lang="en-US" sz="1200" dirty="0">
                <a:solidFill>
                  <a:srgbClr val="080808"/>
                </a:solidFill>
                <a:highlight>
                  <a:srgbClr val="FFFFFF"/>
                </a:highlight>
                <a:latin typeface="Consolas"/>
                <a:ea typeface="Consolas"/>
                <a:cs typeface="Consolas"/>
                <a:sym typeface="Consolas"/>
              </a:rPr>
              <a:t>: </a:t>
            </a:r>
            <a:r>
              <a:rPr lang="en-US" sz="1200" dirty="0">
                <a:solidFill>
                  <a:srgbClr val="1750EB"/>
                </a:solidFill>
                <a:highlight>
                  <a:srgbClr val="FFFFFF"/>
                </a:highlight>
                <a:latin typeface="Consolas"/>
                <a:ea typeface="Consolas"/>
                <a:cs typeface="Consolas"/>
                <a:sym typeface="Consolas"/>
              </a:rPr>
              <a:t>1</a:t>
            </a:r>
            <a:r>
              <a:rPr lang="en-US" sz="1200" dirty="0">
                <a:solidFill>
                  <a:srgbClr val="067D17"/>
                </a:solidFill>
                <a:highlight>
                  <a:srgbClr val="FFFFFF"/>
                </a:highlight>
                <a:latin typeface="Consolas"/>
                <a:ea typeface="Consolas"/>
                <a:cs typeface="Consolas"/>
                <a:sym typeface="Consolas"/>
              </a:rPr>
              <a:t>px solid </a:t>
            </a:r>
            <a:r>
              <a:rPr lang="en-US" sz="1200" dirty="0">
                <a:solidFill>
                  <a:srgbClr val="0033B3"/>
                </a:solidFill>
                <a:highlight>
                  <a:srgbClr val="FFFFFF"/>
                </a:highlight>
                <a:latin typeface="Consolas"/>
                <a:ea typeface="Consolas"/>
                <a:cs typeface="Consolas"/>
                <a:sym typeface="Consolas"/>
              </a:rPr>
              <a:t>black</a:t>
            </a:r>
            <a:r>
              <a:rPr lang="en-US" sz="1200" dirty="0">
                <a:solidFill>
                  <a:srgbClr val="080808"/>
                </a:solidFill>
                <a:highlight>
                  <a:srgbClr val="FFFFFF"/>
                </a:highlight>
                <a:latin typeface="Consolas"/>
                <a:ea typeface="Consolas"/>
                <a:cs typeface="Consolas"/>
                <a:sym typeface="Consolas"/>
              </a:rPr>
              <a: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   </a:t>
            </a:r>
            <a:r>
              <a:rPr lang="en-US" sz="1200" dirty="0">
                <a:solidFill>
                  <a:srgbClr val="174AD4"/>
                </a:solidFill>
                <a:highlight>
                  <a:srgbClr val="FFFFFF"/>
                </a:highlight>
                <a:latin typeface="Consolas"/>
                <a:ea typeface="Consolas"/>
                <a:cs typeface="Consolas"/>
                <a:sym typeface="Consolas"/>
              </a:rPr>
              <a:t>width</a:t>
            </a:r>
            <a:r>
              <a:rPr lang="en-US" sz="1200" dirty="0">
                <a:solidFill>
                  <a:srgbClr val="080808"/>
                </a:solidFill>
                <a:highlight>
                  <a:srgbClr val="FFFFFF"/>
                </a:highlight>
                <a:latin typeface="Consolas"/>
                <a:ea typeface="Consolas"/>
                <a:cs typeface="Consolas"/>
                <a:sym typeface="Consolas"/>
              </a:rPr>
              <a:t>: </a:t>
            </a:r>
            <a:r>
              <a:rPr lang="en-US" sz="1200" dirty="0">
                <a:solidFill>
                  <a:srgbClr val="1750EB"/>
                </a:solidFill>
                <a:highlight>
                  <a:srgbClr val="FFFFFF"/>
                </a:highlight>
                <a:latin typeface="Consolas"/>
                <a:ea typeface="Consolas"/>
                <a:cs typeface="Consolas"/>
                <a:sym typeface="Consolas"/>
              </a:rPr>
              <a:t>300</a:t>
            </a:r>
            <a:r>
              <a:rPr lang="en-US" sz="1200" dirty="0">
                <a:solidFill>
                  <a:srgbClr val="067D17"/>
                </a:solidFill>
                <a:highlight>
                  <a:srgbClr val="FFFFFF"/>
                </a:highlight>
                <a:latin typeface="Consolas"/>
                <a:ea typeface="Consolas"/>
                <a:cs typeface="Consolas"/>
                <a:sym typeface="Consolas"/>
              </a:rPr>
              <a:t>px</a:t>
            </a:r>
            <a:r>
              <a:rPr lang="en-US" sz="1200" dirty="0">
                <a:solidFill>
                  <a:srgbClr val="080808"/>
                </a:solidFill>
                <a:highlight>
                  <a:srgbClr val="FFFFFF"/>
                </a:highlight>
                <a:latin typeface="Consolas"/>
                <a:ea typeface="Consolas"/>
                <a:cs typeface="Consolas"/>
                <a:sym typeface="Consolas"/>
              </a:rPr>
              <a: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a:t>
            </a:r>
            <a:r>
              <a:rPr lang="en-US" sz="1200" dirty="0" err="1">
                <a:solidFill>
                  <a:srgbClr val="0033B3"/>
                </a:solidFill>
                <a:highlight>
                  <a:srgbClr val="FFFFFF"/>
                </a:highlight>
                <a:latin typeface="Consolas"/>
                <a:ea typeface="Consolas"/>
                <a:cs typeface="Consolas"/>
                <a:sym typeface="Consolas"/>
              </a:rPr>
              <a:t>img</a:t>
            </a:r>
            <a:r>
              <a:rPr lang="en-US" sz="1200" dirty="0">
                <a:solidFill>
                  <a:srgbClr val="0033B3"/>
                </a:solidFill>
                <a:highlight>
                  <a:srgbClr val="FFFFFF"/>
                </a:highlight>
                <a:latin typeface="Consolas"/>
                <a:ea typeface="Consolas"/>
                <a:cs typeface="Consolas"/>
                <a:sym typeface="Consolas"/>
              </a:rPr>
              <a:t>-container </a:t>
            </a:r>
            <a:r>
              <a:rPr lang="en-US" sz="1200" dirty="0" err="1">
                <a:solidFill>
                  <a:srgbClr val="0033B3"/>
                </a:solidFill>
                <a:highlight>
                  <a:srgbClr val="FFFFFF"/>
                </a:highlight>
                <a:latin typeface="Consolas"/>
                <a:ea typeface="Consolas"/>
                <a:cs typeface="Consolas"/>
                <a:sym typeface="Consolas"/>
              </a:rPr>
              <a:t>img</a:t>
            </a:r>
            <a:r>
              <a:rPr lang="en-US" sz="1200" dirty="0">
                <a:solidFill>
                  <a:srgbClr val="0033B3"/>
                </a:solidFill>
                <a:highlight>
                  <a:srgbClr val="FFFFFF"/>
                </a:highlight>
                <a:latin typeface="Consolas"/>
                <a:ea typeface="Consolas"/>
                <a:cs typeface="Consolas"/>
                <a:sym typeface="Consolas"/>
              </a:rPr>
              <a:t> </a:t>
            </a:r>
            <a:r>
              <a:rPr lang="en-US" sz="1200" dirty="0">
                <a:solidFill>
                  <a:srgbClr val="080808"/>
                </a:solidFill>
                <a:highlight>
                  <a:srgbClr val="FFFFFF"/>
                </a:highlight>
                <a:latin typeface="Consolas"/>
                <a:ea typeface="Consolas"/>
                <a:cs typeface="Consolas"/>
                <a:sym typeface="Consolas"/>
              </a:rPr>
              <a: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   </a:t>
            </a:r>
            <a:r>
              <a:rPr lang="en-US" sz="1200" dirty="0">
                <a:solidFill>
                  <a:srgbClr val="174AD4"/>
                </a:solidFill>
                <a:highlight>
                  <a:srgbClr val="FFFFFF"/>
                </a:highlight>
                <a:latin typeface="Consolas"/>
                <a:ea typeface="Consolas"/>
                <a:cs typeface="Consolas"/>
                <a:sym typeface="Consolas"/>
              </a:rPr>
              <a:t>max-width</a:t>
            </a:r>
            <a:r>
              <a:rPr lang="en-US" sz="1200" dirty="0">
                <a:solidFill>
                  <a:srgbClr val="080808"/>
                </a:solidFill>
                <a:highlight>
                  <a:srgbClr val="FFFFFF"/>
                </a:highlight>
                <a:latin typeface="Consolas"/>
                <a:ea typeface="Consolas"/>
                <a:cs typeface="Consolas"/>
                <a:sym typeface="Consolas"/>
              </a:rPr>
              <a:t>: </a:t>
            </a:r>
            <a:r>
              <a:rPr lang="en-US" sz="1200" dirty="0">
                <a:solidFill>
                  <a:srgbClr val="1750EB"/>
                </a:solidFill>
                <a:highlight>
                  <a:srgbClr val="FFFFFF"/>
                </a:highlight>
                <a:latin typeface="Consolas"/>
                <a:ea typeface="Consolas"/>
                <a:cs typeface="Consolas"/>
                <a:sym typeface="Consolas"/>
              </a:rPr>
              <a:t>100</a:t>
            </a:r>
            <a:r>
              <a:rPr lang="en-US" sz="1200" dirty="0">
                <a:solidFill>
                  <a:srgbClr val="080808"/>
                </a:solidFill>
                <a:highlight>
                  <a:srgbClr val="FFFFFF"/>
                </a:highlight>
                <a:latin typeface="Consolas"/>
                <a:ea typeface="Consolas"/>
                <a:cs typeface="Consolas"/>
                <a:sym typeface="Consolas"/>
              </a:rPr>
              <a: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   </a:t>
            </a:r>
            <a:r>
              <a:rPr lang="en-US" sz="1200" dirty="0">
                <a:solidFill>
                  <a:srgbClr val="174AD4"/>
                </a:solidFill>
                <a:highlight>
                  <a:srgbClr val="FFFFFF"/>
                </a:highlight>
                <a:latin typeface="Consolas"/>
                <a:ea typeface="Consolas"/>
                <a:cs typeface="Consolas"/>
                <a:sym typeface="Consolas"/>
              </a:rPr>
              <a:t>height</a:t>
            </a:r>
            <a:r>
              <a:rPr lang="en-US" sz="1200" dirty="0">
                <a:solidFill>
                  <a:srgbClr val="080808"/>
                </a:solidFill>
                <a:highlight>
                  <a:srgbClr val="FFFFFF"/>
                </a:highlight>
                <a:latin typeface="Consolas"/>
                <a:ea typeface="Consolas"/>
                <a:cs typeface="Consolas"/>
                <a:sym typeface="Consolas"/>
              </a:rPr>
              <a:t>: </a:t>
            </a:r>
            <a:r>
              <a:rPr lang="en-US" sz="1200" dirty="0">
                <a:solidFill>
                  <a:srgbClr val="067D17"/>
                </a:solidFill>
                <a:highlight>
                  <a:srgbClr val="FFFFFF"/>
                </a:highlight>
                <a:latin typeface="Consolas"/>
                <a:ea typeface="Consolas"/>
                <a:cs typeface="Consolas"/>
                <a:sym typeface="Consolas"/>
              </a:rPr>
              <a:t>auto</a:t>
            </a:r>
            <a:r>
              <a:rPr lang="en-US" sz="1200" dirty="0">
                <a:solidFill>
                  <a:srgbClr val="080808"/>
                </a:solidFill>
                <a:highlight>
                  <a:srgbClr val="FFFFFF"/>
                </a:highlight>
                <a:latin typeface="Consolas"/>
                <a:ea typeface="Consolas"/>
                <a:cs typeface="Consolas"/>
                <a:sym typeface="Consolas"/>
              </a:rPr>
              <a: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a:t>
            </a:r>
            <a:r>
              <a:rPr lang="en-US" sz="1200" dirty="0">
                <a:solidFill>
                  <a:srgbClr val="0033B3"/>
                </a:solidFill>
                <a:highlight>
                  <a:srgbClr val="FFFFFF"/>
                </a:highlight>
                <a:latin typeface="Consolas"/>
                <a:ea typeface="Consolas"/>
                <a:cs typeface="Consolas"/>
                <a:sym typeface="Consolas"/>
              </a:rPr>
              <a:t>card-body p</a:t>
            </a:r>
            <a:r>
              <a:rPr lang="en-US" sz="1200" dirty="0">
                <a:solidFill>
                  <a:srgbClr val="080808"/>
                </a:solidFill>
                <a:highlight>
                  <a:srgbClr val="FFFFFF"/>
                </a:highlight>
                <a:latin typeface="Consolas"/>
                <a:ea typeface="Consolas"/>
                <a:cs typeface="Consolas"/>
                <a:sym typeface="Consolas"/>
              </a:rPr>
              <a:t>, .</a:t>
            </a:r>
            <a:r>
              <a:rPr lang="en-US" sz="1200" dirty="0">
                <a:solidFill>
                  <a:srgbClr val="0033B3"/>
                </a:solidFill>
                <a:highlight>
                  <a:srgbClr val="FFFFFF"/>
                </a:highlight>
                <a:latin typeface="Consolas"/>
                <a:ea typeface="Consolas"/>
                <a:cs typeface="Consolas"/>
                <a:sym typeface="Consolas"/>
              </a:rPr>
              <a:t>card-body h1 </a:t>
            </a:r>
            <a:r>
              <a:rPr lang="en-US" sz="1200" dirty="0">
                <a:solidFill>
                  <a:srgbClr val="080808"/>
                </a:solidFill>
                <a:highlight>
                  <a:srgbClr val="FFFFFF"/>
                </a:highlight>
                <a:latin typeface="Consolas"/>
                <a:ea typeface="Consolas"/>
                <a:cs typeface="Consolas"/>
                <a:sym typeface="Consolas"/>
              </a:rPr>
              <a: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   </a:t>
            </a:r>
            <a:r>
              <a:rPr lang="en-US" sz="1200" dirty="0">
                <a:solidFill>
                  <a:srgbClr val="174AD4"/>
                </a:solidFill>
                <a:highlight>
                  <a:srgbClr val="FFFFFF"/>
                </a:highlight>
                <a:latin typeface="Consolas"/>
                <a:ea typeface="Consolas"/>
                <a:cs typeface="Consolas"/>
                <a:sym typeface="Consolas"/>
              </a:rPr>
              <a:t>margin</a:t>
            </a:r>
            <a:r>
              <a:rPr lang="en-US" sz="1200" dirty="0">
                <a:solidFill>
                  <a:srgbClr val="080808"/>
                </a:solidFill>
                <a:highlight>
                  <a:srgbClr val="FFFFFF"/>
                </a:highlight>
                <a:latin typeface="Consolas"/>
                <a:ea typeface="Consolas"/>
                <a:cs typeface="Consolas"/>
                <a:sym typeface="Consolas"/>
              </a:rPr>
              <a:t>: </a:t>
            </a:r>
            <a:r>
              <a:rPr lang="en-US" sz="1200" dirty="0">
                <a:solidFill>
                  <a:srgbClr val="1750EB"/>
                </a:solidFill>
                <a:highlight>
                  <a:srgbClr val="FFFFFF"/>
                </a:highlight>
                <a:latin typeface="Consolas"/>
                <a:ea typeface="Consolas"/>
                <a:cs typeface="Consolas"/>
                <a:sym typeface="Consolas"/>
              </a:rPr>
              <a:t>8</a:t>
            </a:r>
            <a:r>
              <a:rPr lang="en-US" sz="1200" dirty="0">
                <a:solidFill>
                  <a:srgbClr val="067D17"/>
                </a:solidFill>
                <a:highlight>
                  <a:srgbClr val="FFFFFF"/>
                </a:highlight>
                <a:latin typeface="Consolas"/>
                <a:ea typeface="Consolas"/>
                <a:cs typeface="Consolas"/>
                <a:sym typeface="Consolas"/>
              </a:rPr>
              <a:t>px</a:t>
            </a:r>
            <a:r>
              <a:rPr lang="en-US" sz="1200" dirty="0">
                <a:solidFill>
                  <a:srgbClr val="080808"/>
                </a:solidFill>
                <a:highlight>
                  <a:srgbClr val="FFFFFF"/>
                </a:highlight>
                <a:latin typeface="Consolas"/>
                <a:ea typeface="Consolas"/>
                <a:cs typeface="Consolas"/>
                <a:sym typeface="Consolas"/>
              </a:rPr>
              <a:t>;</a:t>
            </a:r>
            <a:endParaRPr sz="1200" dirty="0">
              <a:solidFill>
                <a:srgbClr val="080808"/>
              </a:solidFill>
              <a:highlight>
                <a:srgbClr val="FFFFFF"/>
              </a:highlight>
              <a:latin typeface="Consolas"/>
              <a:ea typeface="Consolas"/>
              <a:cs typeface="Consolas"/>
              <a:sym typeface="Consolas"/>
            </a:endParaRPr>
          </a:p>
          <a:p>
            <a:pPr marL="0" lvl="0" indent="0" algn="l" rtl="0">
              <a:spcBef>
                <a:spcPts val="0"/>
              </a:spcBef>
              <a:spcAft>
                <a:spcPts val="0"/>
              </a:spcAft>
              <a:buNone/>
            </a:pPr>
            <a:r>
              <a:rPr lang="en-US" sz="1200" dirty="0">
                <a:solidFill>
                  <a:srgbClr val="080808"/>
                </a:solidFill>
                <a:highlight>
                  <a:srgbClr val="FFFFFF"/>
                </a:highlight>
                <a:latin typeface="Consolas"/>
                <a:ea typeface="Consolas"/>
                <a:cs typeface="Consolas"/>
                <a:sym typeface="Consolas"/>
              </a:rPr>
              <a:t>}</a:t>
            </a:r>
            <a:endParaRPr sz="1200" dirty="0">
              <a:solidFill>
                <a:srgbClr val="080808"/>
              </a:solidFill>
              <a:highlight>
                <a:srgbClr val="FFFFFF"/>
              </a:highlight>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3"/>
          <p:cNvSpPr txBox="1">
            <a:spLocks noGrp="1"/>
          </p:cNvSpPr>
          <p:nvPr>
            <p:ph type="title"/>
          </p:nvPr>
        </p:nvSpPr>
        <p:spPr>
          <a:xfrm>
            <a:off x="568017" y="973663"/>
            <a:ext cx="108225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Basic Card Code Break Down</a:t>
            </a:r>
            <a:endParaRPr/>
          </a:p>
        </p:txBody>
      </p:sp>
      <p:sp>
        <p:nvSpPr>
          <p:cNvPr id="611" name="Google Shape;611;p63"/>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21</a:t>
            </a:fld>
            <a:endParaRPr/>
          </a:p>
        </p:txBody>
      </p:sp>
      <p:sp>
        <p:nvSpPr>
          <p:cNvPr id="612" name="Google Shape;612;p63"/>
          <p:cNvSpPr txBox="1">
            <a:spLocks noGrp="1"/>
          </p:cNvSpPr>
          <p:nvPr>
            <p:ph type="body" idx="1"/>
          </p:nvPr>
        </p:nvSpPr>
        <p:spPr>
          <a:xfrm>
            <a:off x="698500" y="1720800"/>
            <a:ext cx="10915500" cy="45273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E69138"/>
              </a:buClr>
              <a:buSzPts val="1400"/>
              <a:buChar char="➢"/>
            </a:pPr>
            <a:r>
              <a:rPr lang="en-US" sz="1800" dirty="0">
                <a:solidFill>
                  <a:srgbClr val="000000"/>
                </a:solidFill>
              </a:rPr>
              <a:t>The HTML code contains two </a:t>
            </a:r>
            <a:r>
              <a:rPr lang="en-US" sz="1800" b="1" dirty="0">
                <a:solidFill>
                  <a:srgbClr val="000000"/>
                </a:solidFill>
                <a:latin typeface="Consolas"/>
                <a:ea typeface="Consolas"/>
                <a:cs typeface="Consolas"/>
                <a:sym typeface="Consolas"/>
              </a:rPr>
              <a:t>&lt;div&gt;</a:t>
            </a:r>
            <a:r>
              <a:rPr lang="en-US" sz="1800" dirty="0">
                <a:solidFill>
                  <a:srgbClr val="000000"/>
                </a:solidFill>
              </a:rPr>
              <a:t> elements. The first div is the container and has a class attribute of </a:t>
            </a:r>
            <a:r>
              <a:rPr lang="en-US" sz="1800" b="1" dirty="0">
                <a:solidFill>
                  <a:srgbClr val="000000"/>
                </a:solidFill>
                <a:latin typeface="Consolas"/>
                <a:ea typeface="Consolas"/>
                <a:cs typeface="Consolas"/>
                <a:sym typeface="Consolas"/>
              </a:rPr>
              <a:t>card-body</a:t>
            </a:r>
            <a:r>
              <a:rPr lang="en-US" sz="1800" dirty="0">
                <a:solidFill>
                  <a:srgbClr val="000000"/>
                </a:solidFill>
              </a:rPr>
              <a:t>. It holds the image and text for the card.</a:t>
            </a:r>
            <a:endParaRPr sz="1800" dirty="0">
              <a:solidFill>
                <a:srgbClr val="000000"/>
              </a:solidFill>
            </a:endParaRPr>
          </a:p>
          <a:p>
            <a:pPr marL="457200" lvl="0" indent="-317500" algn="l" rtl="0">
              <a:spcBef>
                <a:spcPts val="1000"/>
              </a:spcBef>
              <a:spcAft>
                <a:spcPts val="0"/>
              </a:spcAft>
              <a:buClr>
                <a:srgbClr val="E69138"/>
              </a:buClr>
              <a:buSzPts val="1400"/>
              <a:buChar char="➢"/>
            </a:pPr>
            <a:r>
              <a:rPr lang="en-US" sz="1800" dirty="0">
                <a:solidFill>
                  <a:srgbClr val="000000"/>
                </a:solidFill>
              </a:rPr>
              <a:t>The second div has a class attribute of </a:t>
            </a:r>
            <a:r>
              <a:rPr lang="en-US" sz="1800" b="1" dirty="0" err="1">
                <a:solidFill>
                  <a:srgbClr val="000000"/>
                </a:solidFill>
                <a:latin typeface="Consolas"/>
                <a:ea typeface="Consolas"/>
                <a:cs typeface="Consolas"/>
                <a:sym typeface="Consolas"/>
              </a:rPr>
              <a:t>img</a:t>
            </a:r>
            <a:r>
              <a:rPr lang="en-US" sz="1800" b="1" dirty="0">
                <a:solidFill>
                  <a:srgbClr val="000000"/>
                </a:solidFill>
                <a:latin typeface="Consolas"/>
                <a:ea typeface="Consolas"/>
                <a:cs typeface="Consolas"/>
                <a:sym typeface="Consolas"/>
              </a:rPr>
              <a:t>-container</a:t>
            </a:r>
            <a:r>
              <a:rPr lang="en-US" sz="1800" dirty="0">
                <a:solidFill>
                  <a:srgbClr val="000000"/>
                </a:solidFill>
              </a:rPr>
              <a:t> and holds the image for the card. Inside the </a:t>
            </a:r>
            <a:r>
              <a:rPr lang="en-US" sz="1800" b="1" dirty="0" err="1">
                <a:solidFill>
                  <a:srgbClr val="000000"/>
                </a:solidFill>
                <a:latin typeface="Consolas"/>
                <a:ea typeface="Consolas"/>
                <a:cs typeface="Consolas"/>
                <a:sym typeface="Consolas"/>
              </a:rPr>
              <a:t>img</a:t>
            </a:r>
            <a:r>
              <a:rPr lang="en-US" sz="1800" b="1" dirty="0">
                <a:solidFill>
                  <a:srgbClr val="000000"/>
                </a:solidFill>
                <a:latin typeface="Consolas"/>
                <a:ea typeface="Consolas"/>
                <a:cs typeface="Consolas"/>
                <a:sym typeface="Consolas"/>
              </a:rPr>
              <a:t>-container</a:t>
            </a:r>
            <a:r>
              <a:rPr lang="en-US" sz="1800" dirty="0">
                <a:solidFill>
                  <a:srgbClr val="000000"/>
                </a:solidFill>
              </a:rPr>
              <a:t> class is an image for demonstration purposes only.</a:t>
            </a:r>
            <a:endParaRPr sz="1800" dirty="0">
              <a:solidFill>
                <a:srgbClr val="000000"/>
              </a:solidFill>
            </a:endParaRPr>
          </a:p>
          <a:p>
            <a:pPr marL="457200" lvl="0" indent="-317500" algn="l" rtl="0">
              <a:spcBef>
                <a:spcPts val="1000"/>
              </a:spcBef>
              <a:spcAft>
                <a:spcPts val="0"/>
              </a:spcAft>
              <a:buClr>
                <a:srgbClr val="E69138"/>
              </a:buClr>
              <a:buSzPts val="1400"/>
              <a:buChar char="➢"/>
            </a:pPr>
            <a:r>
              <a:rPr lang="en-US" sz="1800" dirty="0">
                <a:solidFill>
                  <a:srgbClr val="000000"/>
                </a:solidFill>
              </a:rPr>
              <a:t>The CSS code starts with the </a:t>
            </a:r>
            <a:r>
              <a:rPr lang="en-US" sz="1800" b="1" dirty="0">
                <a:solidFill>
                  <a:srgbClr val="000000"/>
                </a:solidFill>
                <a:latin typeface="Consolas"/>
                <a:ea typeface="Consolas"/>
                <a:cs typeface="Consolas"/>
                <a:sym typeface="Consolas"/>
              </a:rPr>
              <a:t>card-body</a:t>
            </a:r>
            <a:r>
              <a:rPr lang="en-US" sz="1800" dirty="0">
                <a:solidFill>
                  <a:srgbClr val="000000"/>
                </a:solidFill>
              </a:rPr>
              <a:t> class and has a </a:t>
            </a:r>
            <a:r>
              <a:rPr lang="en-US" sz="1800" b="1" dirty="0">
                <a:solidFill>
                  <a:srgbClr val="000000"/>
                </a:solidFill>
                <a:latin typeface="Consolas"/>
                <a:ea typeface="Consolas"/>
                <a:cs typeface="Consolas"/>
                <a:sym typeface="Consolas"/>
              </a:rPr>
              <a:t>border</a:t>
            </a:r>
            <a:r>
              <a:rPr lang="en-US" sz="1800" dirty="0">
                <a:solidFill>
                  <a:srgbClr val="000000"/>
                </a:solidFill>
              </a:rPr>
              <a:t> shorthand property and a </a:t>
            </a:r>
            <a:r>
              <a:rPr lang="en-US" sz="1800" b="1" dirty="0">
                <a:solidFill>
                  <a:srgbClr val="000000"/>
                </a:solidFill>
                <a:latin typeface="Consolas"/>
                <a:ea typeface="Consolas"/>
                <a:cs typeface="Consolas"/>
                <a:sym typeface="Consolas"/>
              </a:rPr>
              <a:t>width</a:t>
            </a:r>
            <a:r>
              <a:rPr lang="en-US" sz="1800" dirty="0">
                <a:solidFill>
                  <a:srgbClr val="000000"/>
                </a:solidFill>
              </a:rPr>
              <a:t> value of </a:t>
            </a:r>
            <a:r>
              <a:rPr lang="en-US" sz="1800" b="1" dirty="0">
                <a:solidFill>
                  <a:srgbClr val="000000"/>
                </a:solidFill>
                <a:latin typeface="Consolas"/>
                <a:ea typeface="Consolas"/>
                <a:cs typeface="Consolas"/>
                <a:sym typeface="Consolas"/>
              </a:rPr>
              <a:t>300px</a:t>
            </a:r>
            <a:r>
              <a:rPr lang="en-US" sz="1800" dirty="0">
                <a:solidFill>
                  <a:srgbClr val="000000"/>
                </a:solidFill>
              </a:rPr>
              <a:t>.</a:t>
            </a:r>
            <a:endParaRPr sz="1800" dirty="0">
              <a:solidFill>
                <a:srgbClr val="000000"/>
              </a:solidFill>
            </a:endParaRPr>
          </a:p>
          <a:p>
            <a:pPr marL="457200" lvl="0" indent="-317500" algn="l" rtl="0">
              <a:spcBef>
                <a:spcPts val="1000"/>
              </a:spcBef>
              <a:spcAft>
                <a:spcPts val="0"/>
              </a:spcAft>
              <a:buClr>
                <a:srgbClr val="E69138"/>
              </a:buClr>
              <a:buSzPts val="1400"/>
              <a:buChar char="➢"/>
            </a:pPr>
            <a:r>
              <a:rPr lang="en-US" sz="1800" dirty="0">
                <a:solidFill>
                  <a:srgbClr val="000000"/>
                </a:solidFill>
              </a:rPr>
              <a:t>The </a:t>
            </a:r>
            <a:r>
              <a:rPr lang="en-US" sz="1800" b="1" dirty="0" err="1">
                <a:solidFill>
                  <a:srgbClr val="000000"/>
                </a:solidFill>
                <a:latin typeface="Consolas"/>
                <a:ea typeface="Consolas"/>
                <a:cs typeface="Consolas"/>
                <a:sym typeface="Consolas"/>
              </a:rPr>
              <a:t>img</a:t>
            </a:r>
            <a:r>
              <a:rPr lang="en-US" sz="1800" b="1" dirty="0">
                <a:solidFill>
                  <a:srgbClr val="000000"/>
                </a:solidFill>
                <a:latin typeface="Consolas"/>
                <a:ea typeface="Consolas"/>
                <a:cs typeface="Consolas"/>
                <a:sym typeface="Consolas"/>
              </a:rPr>
              <a:t>-container</a:t>
            </a:r>
            <a:r>
              <a:rPr lang="en-US" sz="1800" dirty="0">
                <a:solidFill>
                  <a:srgbClr val="000000"/>
                </a:solidFill>
              </a:rPr>
              <a:t> class is using a descendant selector to select the </a:t>
            </a:r>
            <a:r>
              <a:rPr lang="en-US" sz="1800" b="1" dirty="0" err="1">
                <a:solidFill>
                  <a:srgbClr val="000000"/>
                </a:solidFill>
                <a:latin typeface="Consolas"/>
                <a:ea typeface="Consolas"/>
                <a:cs typeface="Consolas"/>
                <a:sym typeface="Consolas"/>
              </a:rPr>
              <a:t>img</a:t>
            </a:r>
            <a:r>
              <a:rPr lang="en-US" sz="1800" dirty="0">
                <a:solidFill>
                  <a:srgbClr val="000000"/>
                </a:solidFill>
              </a:rPr>
              <a:t> with class </a:t>
            </a:r>
            <a:r>
              <a:rPr lang="en-US" sz="1800" b="1" dirty="0" err="1">
                <a:solidFill>
                  <a:srgbClr val="000000"/>
                </a:solidFill>
                <a:latin typeface="Consolas"/>
                <a:ea typeface="Consolas"/>
                <a:cs typeface="Consolas"/>
                <a:sym typeface="Consolas"/>
              </a:rPr>
              <a:t>img</a:t>
            </a:r>
            <a:r>
              <a:rPr lang="en-US" sz="1800" b="1" dirty="0">
                <a:solidFill>
                  <a:srgbClr val="000000"/>
                </a:solidFill>
                <a:latin typeface="Consolas"/>
                <a:ea typeface="Consolas"/>
                <a:cs typeface="Consolas"/>
                <a:sym typeface="Consolas"/>
              </a:rPr>
              <a:t>-container</a:t>
            </a:r>
            <a:r>
              <a:rPr lang="en-US" sz="1800" dirty="0">
                <a:solidFill>
                  <a:srgbClr val="000000"/>
                </a:solidFill>
              </a:rPr>
              <a:t>. It has a </a:t>
            </a:r>
            <a:r>
              <a:rPr lang="en-US" sz="1800" b="1" dirty="0">
                <a:solidFill>
                  <a:srgbClr val="000000"/>
                </a:solidFill>
                <a:latin typeface="Consolas"/>
                <a:ea typeface="Consolas"/>
                <a:cs typeface="Consolas"/>
                <a:sym typeface="Consolas"/>
              </a:rPr>
              <a:t>max-width</a:t>
            </a:r>
            <a:r>
              <a:rPr lang="en-US" sz="1800" dirty="0">
                <a:solidFill>
                  <a:srgbClr val="000000"/>
                </a:solidFill>
              </a:rPr>
              <a:t> of one hundred percent (</a:t>
            </a:r>
            <a:r>
              <a:rPr lang="en-US" sz="1800" b="1" dirty="0">
                <a:solidFill>
                  <a:srgbClr val="000000"/>
                </a:solidFill>
                <a:latin typeface="Consolas"/>
                <a:ea typeface="Consolas"/>
                <a:cs typeface="Consolas"/>
                <a:sym typeface="Consolas"/>
              </a:rPr>
              <a:t>100%</a:t>
            </a:r>
            <a:r>
              <a:rPr lang="en-US" sz="1800" dirty="0">
                <a:solidFill>
                  <a:srgbClr val="000000"/>
                </a:solidFill>
              </a:rPr>
              <a:t>) with a </a:t>
            </a:r>
            <a:r>
              <a:rPr lang="en-US" sz="1800" b="1" dirty="0">
                <a:solidFill>
                  <a:srgbClr val="000000"/>
                </a:solidFill>
                <a:latin typeface="Consolas"/>
                <a:ea typeface="Consolas"/>
                <a:cs typeface="Consolas"/>
                <a:sym typeface="Consolas"/>
              </a:rPr>
              <a:t>height</a:t>
            </a:r>
            <a:r>
              <a:rPr lang="en-US" sz="1800" dirty="0">
                <a:solidFill>
                  <a:srgbClr val="000000"/>
                </a:solidFill>
              </a:rPr>
              <a:t> of </a:t>
            </a:r>
            <a:r>
              <a:rPr lang="en-US" sz="1800" b="1" dirty="0">
                <a:solidFill>
                  <a:srgbClr val="000000"/>
                </a:solidFill>
                <a:latin typeface="Consolas"/>
                <a:ea typeface="Consolas"/>
                <a:cs typeface="Consolas"/>
                <a:sym typeface="Consolas"/>
              </a:rPr>
              <a:t>auto</a:t>
            </a:r>
            <a:r>
              <a:rPr lang="en-US" sz="1800" dirty="0">
                <a:solidFill>
                  <a:srgbClr val="000000"/>
                </a:solidFill>
              </a:rPr>
              <a:t>, which will help with responsiveness.</a:t>
            </a:r>
            <a:endParaRPr sz="1800" dirty="0">
              <a:solidFill>
                <a:srgbClr val="000000"/>
              </a:solidFill>
            </a:endParaRPr>
          </a:p>
          <a:p>
            <a:pPr marL="457200" lvl="0" indent="-317500" algn="l" rtl="0">
              <a:spcBef>
                <a:spcPts val="1000"/>
              </a:spcBef>
              <a:spcAft>
                <a:spcPts val="1000"/>
              </a:spcAft>
              <a:buClr>
                <a:srgbClr val="E69138"/>
              </a:buClr>
              <a:buSzPts val="1400"/>
              <a:buChar char="➢"/>
            </a:pPr>
            <a:r>
              <a:rPr lang="en-US" sz="1800" dirty="0">
                <a:solidFill>
                  <a:srgbClr val="000000"/>
                </a:solidFill>
              </a:rPr>
              <a:t>The </a:t>
            </a:r>
            <a:r>
              <a:rPr lang="en-US" sz="1800" b="1" dirty="0">
                <a:solidFill>
                  <a:srgbClr val="000000"/>
                </a:solidFill>
                <a:latin typeface="Consolas"/>
                <a:ea typeface="Consolas"/>
                <a:cs typeface="Consolas"/>
                <a:sym typeface="Consolas"/>
              </a:rPr>
              <a:t>card-body</a:t>
            </a:r>
            <a:r>
              <a:rPr lang="en-US" sz="1800" b="1" dirty="0">
                <a:solidFill>
                  <a:srgbClr val="000000"/>
                </a:solidFill>
              </a:rPr>
              <a:t> </a:t>
            </a:r>
            <a:r>
              <a:rPr lang="en-US" sz="1800" b="1" dirty="0">
                <a:solidFill>
                  <a:srgbClr val="000000"/>
                </a:solidFill>
                <a:latin typeface="Consolas"/>
                <a:ea typeface="Consolas"/>
                <a:cs typeface="Consolas"/>
                <a:sym typeface="Consolas"/>
              </a:rPr>
              <a:t>p</a:t>
            </a:r>
            <a:r>
              <a:rPr lang="en-US" sz="1800" dirty="0">
                <a:solidFill>
                  <a:srgbClr val="000000"/>
                </a:solidFill>
              </a:rPr>
              <a:t> and </a:t>
            </a:r>
            <a:r>
              <a:rPr lang="en-US" sz="1800" b="1" dirty="0">
                <a:solidFill>
                  <a:srgbClr val="000000"/>
                </a:solidFill>
                <a:latin typeface="Consolas"/>
                <a:ea typeface="Consolas"/>
                <a:cs typeface="Consolas"/>
                <a:sym typeface="Consolas"/>
              </a:rPr>
              <a:t>h</a:t>
            </a:r>
            <a:r>
              <a:rPr lang="en-US" sz="1800" dirty="0">
                <a:solidFill>
                  <a:srgbClr val="000000"/>
                </a:solidFill>
              </a:rPr>
              <a:t> tags both have margins of </a:t>
            </a:r>
            <a:r>
              <a:rPr lang="en-US" sz="1800" b="1" dirty="0">
                <a:solidFill>
                  <a:srgbClr val="000000"/>
                </a:solidFill>
                <a:latin typeface="Consolas"/>
                <a:ea typeface="Consolas"/>
                <a:cs typeface="Consolas"/>
                <a:sym typeface="Consolas"/>
              </a:rPr>
              <a:t>8px</a:t>
            </a:r>
            <a:r>
              <a:rPr lang="en-US" sz="1800" dirty="0">
                <a:solidFill>
                  <a:srgbClr val="000000"/>
                </a:solidFill>
              </a:rPr>
              <a:t> to give space to the text.</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4"/>
          <p:cNvSpPr txBox="1">
            <a:spLocks noGrp="1"/>
          </p:cNvSpPr>
          <p:nvPr>
            <p:ph type="title"/>
          </p:nvPr>
        </p:nvSpPr>
        <p:spPr>
          <a:xfrm>
            <a:off x="568017" y="973663"/>
            <a:ext cx="108225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t>Activity: Flexbox Basic Cards</a:t>
            </a:r>
            <a:endParaRPr/>
          </a:p>
        </p:txBody>
      </p:sp>
      <p:sp>
        <p:nvSpPr>
          <p:cNvPr id="619" name="Google Shape;619;p64"/>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22</a:t>
            </a:fld>
            <a:endParaRPr sz="1600">
              <a:solidFill>
                <a:srgbClr val="222222"/>
              </a:solidFill>
              <a:latin typeface="Arial"/>
              <a:ea typeface="Arial"/>
              <a:cs typeface="Arial"/>
              <a:sym typeface="Arial"/>
            </a:endParaRPr>
          </a:p>
        </p:txBody>
      </p:sp>
      <p:sp>
        <p:nvSpPr>
          <p:cNvPr id="620" name="Google Shape;620;p64"/>
          <p:cNvSpPr txBox="1"/>
          <p:nvPr/>
        </p:nvSpPr>
        <p:spPr>
          <a:xfrm>
            <a:off x="741525" y="1691075"/>
            <a:ext cx="10843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Using what you have learned, create the following layout using the card example from previous slides.</a:t>
            </a:r>
            <a:endParaRPr sz="1800"/>
          </a:p>
        </p:txBody>
      </p:sp>
      <p:pic>
        <p:nvPicPr>
          <p:cNvPr id="621" name="Google Shape;621;p64"/>
          <p:cNvPicPr preferRelativeResize="0"/>
          <p:nvPr/>
        </p:nvPicPr>
        <p:blipFill rotWithShape="1">
          <a:blip r:embed="rId3">
            <a:alphaModFix/>
          </a:blip>
          <a:srcRect b="15117"/>
          <a:stretch/>
        </p:blipFill>
        <p:spPr>
          <a:xfrm>
            <a:off x="2570388" y="2163075"/>
            <a:ext cx="7051226" cy="4328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5"/>
          <p:cNvSpPr txBox="1">
            <a:spLocks noGrp="1"/>
          </p:cNvSpPr>
          <p:nvPr>
            <p:ph type="title"/>
          </p:nvPr>
        </p:nvSpPr>
        <p:spPr>
          <a:xfrm>
            <a:off x="383550" y="872700"/>
            <a:ext cx="114249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600" dirty="0"/>
              <a:t>Practice Assignment: Design an Online Resume Using HTML and CSS</a:t>
            </a:r>
            <a:endParaRPr sz="2600" dirty="0"/>
          </a:p>
        </p:txBody>
      </p:sp>
      <p:sp>
        <p:nvSpPr>
          <p:cNvPr id="628" name="Google Shape;628;p65"/>
          <p:cNvSpPr txBox="1">
            <a:spLocks noGrp="1"/>
          </p:cNvSpPr>
          <p:nvPr>
            <p:ph type="body" idx="1"/>
          </p:nvPr>
        </p:nvSpPr>
        <p:spPr>
          <a:xfrm>
            <a:off x="698500" y="1720800"/>
            <a:ext cx="10915500" cy="4527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2000" dirty="0">
                <a:solidFill>
                  <a:schemeClr val="accent2"/>
                </a:solidFill>
              </a:rPr>
              <a:t>Please follow the link below to the practice assignment for designing an online resume using HTML and CSS.</a:t>
            </a:r>
            <a:endParaRPr sz="2000" dirty="0">
              <a:solidFill>
                <a:schemeClr val="accent2"/>
              </a:solidFill>
            </a:endParaRPr>
          </a:p>
          <a:p>
            <a:pPr marL="457200" lvl="0" indent="-355600" algn="l" rtl="0">
              <a:lnSpc>
                <a:spcPct val="115000"/>
              </a:lnSpc>
              <a:spcBef>
                <a:spcPts val="1200"/>
              </a:spcBef>
              <a:spcAft>
                <a:spcPts val="0"/>
              </a:spcAft>
              <a:buClr>
                <a:schemeClr val="accent4"/>
              </a:buClr>
              <a:buSzPts val="2000"/>
              <a:buChar char="●"/>
            </a:pPr>
            <a:r>
              <a:rPr lang="en-US" sz="2000" u="sng" dirty="0">
                <a:solidFill>
                  <a:schemeClr val="hlink"/>
                </a:solidFill>
                <a:hlinkClick r:id="rId3"/>
              </a:rPr>
              <a:t>PA - 307.4.1 - Design an Online Resume using HTML and CSS</a:t>
            </a:r>
            <a:endParaRPr sz="2000" dirty="0">
              <a:solidFill>
                <a:schemeClr val="accent2"/>
              </a:solidFill>
            </a:endParaRPr>
          </a:p>
          <a:p>
            <a:pPr marL="457200" lvl="0" indent="-355600" algn="l" rtl="0">
              <a:spcBef>
                <a:spcPts val="1000"/>
              </a:spcBef>
              <a:spcAft>
                <a:spcPts val="0"/>
              </a:spcAft>
              <a:buClr>
                <a:schemeClr val="accent4"/>
              </a:buClr>
              <a:buSzPts val="2000"/>
              <a:buChar char="●"/>
            </a:pPr>
            <a:r>
              <a:rPr lang="en-US" sz="2000" dirty="0"/>
              <a:t>You can also find this assignment on Canvas under the Assignments section.</a:t>
            </a:r>
            <a:endParaRPr sz="2000" dirty="0"/>
          </a:p>
          <a:p>
            <a:pPr marL="457200" lvl="0" indent="-355600" algn="l" rtl="0">
              <a:spcBef>
                <a:spcPts val="1000"/>
              </a:spcBef>
              <a:spcAft>
                <a:spcPts val="0"/>
              </a:spcAft>
              <a:buClr>
                <a:schemeClr val="accent4"/>
              </a:buClr>
              <a:buSzPts val="2000"/>
              <a:buChar char="●"/>
            </a:pPr>
            <a:r>
              <a:rPr lang="en-US" sz="2000" dirty="0"/>
              <a:t>If you have technical questions while performing the activity, ask your instructors for assistance.</a:t>
            </a:r>
            <a:endParaRPr sz="2000" dirty="0"/>
          </a:p>
          <a:p>
            <a:pPr marL="457200" lvl="0" indent="-355600" algn="l" rtl="0">
              <a:spcBef>
                <a:spcPts val="1000"/>
              </a:spcBef>
              <a:spcAft>
                <a:spcPts val="1000"/>
              </a:spcAft>
              <a:buClr>
                <a:schemeClr val="accent4"/>
              </a:buClr>
              <a:buSzPts val="2000"/>
              <a:buChar char="●"/>
            </a:pPr>
            <a:r>
              <a:rPr lang="en-US" sz="2000" dirty="0"/>
              <a:t>When you are finished with your assignment, you can continue practicing your flexbox skills by visiting the following resource: </a:t>
            </a:r>
            <a:r>
              <a:rPr lang="en-US" sz="2000" u="sng" dirty="0">
                <a:solidFill>
                  <a:schemeClr val="hlink"/>
                </a:solidFill>
                <a:hlinkClick r:id="rId4"/>
              </a:rPr>
              <a:t>https://flexboxfroggy.com/</a:t>
            </a:r>
            <a:endParaRPr sz="2000" dirty="0"/>
          </a:p>
        </p:txBody>
      </p:sp>
      <p:sp>
        <p:nvSpPr>
          <p:cNvPr id="629" name="Google Shape;629;p65"/>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6"/>
          <p:cNvSpPr txBox="1">
            <a:spLocks noGrp="1"/>
          </p:cNvSpPr>
          <p:nvPr>
            <p:ph type="title"/>
          </p:nvPr>
        </p:nvSpPr>
        <p:spPr>
          <a:xfrm>
            <a:off x="568017" y="973663"/>
            <a:ext cx="108225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Knowledge Check</a:t>
            </a:r>
            <a:endParaRPr/>
          </a:p>
        </p:txBody>
      </p:sp>
      <p:sp>
        <p:nvSpPr>
          <p:cNvPr id="635" name="Google Shape;635;p66"/>
          <p:cNvSpPr txBox="1">
            <a:spLocks noGrp="1"/>
          </p:cNvSpPr>
          <p:nvPr>
            <p:ph type="body" idx="1"/>
          </p:nvPr>
        </p:nvSpPr>
        <p:spPr>
          <a:xfrm>
            <a:off x="698500" y="1720800"/>
            <a:ext cx="10915500" cy="3945600"/>
          </a:xfrm>
          <a:prstGeom prst="rect">
            <a:avLst/>
          </a:prstGeom>
        </p:spPr>
        <p:txBody>
          <a:bodyPr spcFirstLastPara="1" wrap="square" lIns="91425" tIns="91425" rIns="91425" bIns="91425" anchor="t" anchorCtr="0">
            <a:spAutoFit/>
          </a:bodyPr>
          <a:lstStyle/>
          <a:p>
            <a:pPr marL="609600" lvl="0" indent="-400050" algn="l" rtl="0">
              <a:spcBef>
                <a:spcPts val="1100"/>
              </a:spcBef>
              <a:spcAft>
                <a:spcPts val="0"/>
              </a:spcAft>
              <a:buSzPts val="1500"/>
              <a:buChar char="➢"/>
            </a:pPr>
            <a:r>
              <a:rPr lang="en-US"/>
              <a:t>Name three of the five values for the </a:t>
            </a:r>
            <a:r>
              <a:rPr lang="en-US" b="1">
                <a:latin typeface="Consolas"/>
                <a:ea typeface="Consolas"/>
                <a:cs typeface="Consolas"/>
                <a:sym typeface="Consolas"/>
              </a:rPr>
              <a:t>justify-content</a:t>
            </a:r>
            <a:r>
              <a:rPr lang="en-US"/>
              <a:t> property.</a:t>
            </a:r>
            <a:endParaRPr/>
          </a:p>
          <a:p>
            <a:pPr marL="609600" lvl="0" indent="-400050" algn="l" rtl="0">
              <a:spcBef>
                <a:spcPts val="1100"/>
              </a:spcBef>
              <a:spcAft>
                <a:spcPts val="0"/>
              </a:spcAft>
              <a:buSzPts val="1500"/>
              <a:buChar char="➢"/>
            </a:pPr>
            <a:r>
              <a:rPr lang="en-US"/>
              <a:t>What do auto margins do?</a:t>
            </a:r>
            <a:endParaRPr/>
          </a:p>
          <a:p>
            <a:pPr marL="609600" lvl="0" indent="-400050" algn="l" rtl="0">
              <a:spcBef>
                <a:spcPts val="1100"/>
              </a:spcBef>
              <a:spcAft>
                <a:spcPts val="0"/>
              </a:spcAft>
              <a:buSzPts val="1500"/>
              <a:buChar char="➢"/>
            </a:pPr>
            <a:r>
              <a:rPr lang="en-US"/>
              <a:t>Name two values for </a:t>
            </a:r>
            <a:r>
              <a:rPr lang="en-US" b="1">
                <a:latin typeface="Consolas"/>
                <a:ea typeface="Consolas"/>
                <a:cs typeface="Consolas"/>
                <a:sym typeface="Consolas"/>
              </a:rPr>
              <a:t>align-items</a:t>
            </a:r>
            <a:r>
              <a:rPr lang="en-US"/>
              <a:t> property.</a:t>
            </a:r>
            <a:endParaRPr/>
          </a:p>
          <a:p>
            <a:pPr marL="609600" lvl="0" indent="-400050" algn="l" rtl="0">
              <a:spcBef>
                <a:spcPts val="1100"/>
              </a:spcBef>
              <a:spcAft>
                <a:spcPts val="0"/>
              </a:spcAft>
              <a:buSzPts val="1500"/>
              <a:buChar char="➢"/>
            </a:pPr>
            <a:r>
              <a:rPr lang="en-US"/>
              <a:t>Name two values for </a:t>
            </a:r>
            <a:r>
              <a:rPr lang="en-US" b="1">
                <a:latin typeface="Consolas"/>
                <a:ea typeface="Consolas"/>
                <a:cs typeface="Consolas"/>
                <a:sym typeface="Consolas"/>
              </a:rPr>
              <a:t>align-content</a:t>
            </a:r>
            <a:r>
              <a:rPr lang="en-US"/>
              <a:t> property.</a:t>
            </a:r>
            <a:endParaRPr/>
          </a:p>
          <a:p>
            <a:pPr marL="609600" lvl="0" indent="-400050" algn="l" rtl="0">
              <a:spcBef>
                <a:spcPts val="1100"/>
              </a:spcBef>
              <a:spcAft>
                <a:spcPts val="0"/>
              </a:spcAft>
              <a:buSzPts val="1500"/>
              <a:buChar char="➢"/>
            </a:pPr>
            <a:r>
              <a:rPr lang="en-US"/>
              <a:t>What does the </a:t>
            </a:r>
            <a:r>
              <a:rPr lang="en-US" b="1">
                <a:latin typeface="Consolas"/>
                <a:ea typeface="Consolas"/>
                <a:cs typeface="Consolas"/>
                <a:sym typeface="Consolas"/>
              </a:rPr>
              <a:t>flex-grow</a:t>
            </a:r>
            <a:r>
              <a:rPr lang="en-US"/>
              <a:t> property control?</a:t>
            </a:r>
            <a:endParaRPr/>
          </a:p>
          <a:p>
            <a:pPr marL="609600" lvl="0" indent="-400050" algn="l" rtl="0">
              <a:spcBef>
                <a:spcPts val="1100"/>
              </a:spcBef>
              <a:spcAft>
                <a:spcPts val="0"/>
              </a:spcAft>
              <a:buSzPts val="1500"/>
              <a:buChar char="➢"/>
            </a:pPr>
            <a:r>
              <a:rPr lang="en-US"/>
              <a:t>What does the </a:t>
            </a:r>
            <a:r>
              <a:rPr lang="en-US" b="1">
                <a:latin typeface="Consolas"/>
                <a:ea typeface="Consolas"/>
                <a:cs typeface="Consolas"/>
                <a:sym typeface="Consolas"/>
              </a:rPr>
              <a:t>flex-direction</a:t>
            </a:r>
            <a:r>
              <a:rPr lang="en-US"/>
              <a:t> property do?</a:t>
            </a:r>
            <a:endParaRPr/>
          </a:p>
          <a:p>
            <a:pPr marL="609600" lvl="0" indent="-400050" algn="l" rtl="0">
              <a:spcBef>
                <a:spcPts val="1100"/>
              </a:spcBef>
              <a:spcAft>
                <a:spcPts val="0"/>
              </a:spcAft>
              <a:buSzPts val="1500"/>
              <a:buChar char="➢"/>
            </a:pPr>
            <a:r>
              <a:rPr lang="en-US"/>
              <a:t>What is </a:t>
            </a:r>
            <a:r>
              <a:rPr lang="en-US" b="1">
                <a:latin typeface="Consolas"/>
                <a:ea typeface="Consolas"/>
                <a:cs typeface="Consolas"/>
                <a:sym typeface="Consolas"/>
              </a:rPr>
              <a:t>flex-wrap</a:t>
            </a:r>
            <a:r>
              <a:rPr lang="en-US"/>
              <a:t>, and how is it used?</a:t>
            </a:r>
            <a:endParaRPr/>
          </a:p>
          <a:p>
            <a:pPr marL="609600" lvl="0" indent="-400050" algn="l" rtl="0">
              <a:spcBef>
                <a:spcPts val="1100"/>
              </a:spcBef>
              <a:spcAft>
                <a:spcPts val="0"/>
              </a:spcAft>
              <a:buSzPts val="1500"/>
              <a:buChar char="➢"/>
            </a:pPr>
            <a:r>
              <a:rPr lang="en-US"/>
              <a:t>What is </a:t>
            </a:r>
            <a:r>
              <a:rPr lang="en-US" b="1">
                <a:latin typeface="Consolas"/>
                <a:ea typeface="Consolas"/>
                <a:cs typeface="Consolas"/>
                <a:sym typeface="Consolas"/>
              </a:rPr>
              <a:t>flex-flow</a:t>
            </a:r>
            <a:r>
              <a:rPr lang="en-US"/>
              <a:t> a shorthand property for?</a:t>
            </a:r>
            <a:endParaRPr/>
          </a:p>
          <a:p>
            <a:pPr marL="609600" lvl="0" indent="-400050" algn="l" rtl="0">
              <a:spcBef>
                <a:spcPts val="1100"/>
              </a:spcBef>
              <a:spcAft>
                <a:spcPts val="0"/>
              </a:spcAft>
              <a:buSzPts val="1500"/>
              <a:buChar char="➢"/>
            </a:pPr>
            <a:r>
              <a:rPr lang="en-US"/>
              <a:t>Why is the </a:t>
            </a:r>
            <a:r>
              <a:rPr lang="en-US" b="1">
                <a:latin typeface="Consolas"/>
                <a:ea typeface="Consolas"/>
                <a:cs typeface="Consolas"/>
                <a:sym typeface="Consolas"/>
              </a:rPr>
              <a:t>order</a:t>
            </a:r>
            <a:r>
              <a:rPr lang="en-US"/>
              <a:t> property useful for content organization?</a:t>
            </a:r>
            <a:endParaRPr/>
          </a:p>
        </p:txBody>
      </p:sp>
      <p:sp>
        <p:nvSpPr>
          <p:cNvPr id="636" name="Google Shape;636;p66"/>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568017" y="973663"/>
            <a:ext cx="108225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t>Summary</a:t>
            </a:r>
            <a:endParaRPr/>
          </a:p>
        </p:txBody>
      </p:sp>
      <p:sp>
        <p:nvSpPr>
          <p:cNvPr id="643" name="Google Shape;643;p67"/>
          <p:cNvSpPr txBox="1">
            <a:spLocks noGrp="1"/>
          </p:cNvSpPr>
          <p:nvPr>
            <p:ph type="body" idx="1"/>
          </p:nvPr>
        </p:nvSpPr>
        <p:spPr>
          <a:xfrm>
            <a:off x="698500" y="1720800"/>
            <a:ext cx="10915500" cy="4527300"/>
          </a:xfrm>
          <a:prstGeom prst="rect">
            <a:avLst/>
          </a:prstGeom>
        </p:spPr>
        <p:txBody>
          <a:bodyPr spcFirstLastPara="1" wrap="square" lIns="91425" tIns="91425" rIns="91425" bIns="91425" anchor="t" anchorCtr="0">
            <a:normAutofit/>
          </a:bodyPr>
          <a:lstStyle/>
          <a:p>
            <a:pPr marL="0" lvl="0" indent="0" algn="l" rtl="0">
              <a:lnSpc>
                <a:spcPct val="115000"/>
              </a:lnSpc>
              <a:spcBef>
                <a:spcPts val="1100"/>
              </a:spcBef>
              <a:spcAft>
                <a:spcPts val="0"/>
              </a:spcAft>
              <a:buNone/>
            </a:pPr>
            <a:r>
              <a:rPr lang="en-US">
                <a:solidFill>
                  <a:schemeClr val="accent2"/>
                </a:solidFill>
                <a:highlight>
                  <a:schemeClr val="lt1"/>
                </a:highlight>
              </a:rPr>
              <a:t>In this lesson, we explored the CSS Flexible Box Layout, commonly referred to as “flexbox.” </a:t>
            </a:r>
            <a:r>
              <a:rPr lang="en-US"/>
              <a:t>The CSS Flexible Box Layout is a powerful tool for organizing content on a webpage via CSS properties. Elements can be aligned along the main axis via the </a:t>
            </a:r>
            <a:r>
              <a:rPr lang="en-US" b="1">
                <a:latin typeface="Consolas"/>
                <a:ea typeface="Consolas"/>
                <a:cs typeface="Consolas"/>
                <a:sym typeface="Consolas"/>
              </a:rPr>
              <a:t>justify-content</a:t>
            </a:r>
            <a:r>
              <a:rPr lang="en-US"/>
              <a:t> property, and aligned along the cross axis via the </a:t>
            </a:r>
            <a:r>
              <a:rPr lang="en-US" b="1">
                <a:latin typeface="Consolas"/>
                <a:ea typeface="Consolas"/>
                <a:cs typeface="Consolas"/>
                <a:sym typeface="Consolas"/>
              </a:rPr>
              <a:t>align-items</a:t>
            </a:r>
            <a:r>
              <a:rPr lang="en-US"/>
              <a:t> and </a:t>
            </a:r>
            <a:r>
              <a:rPr lang="en-US" b="1">
                <a:latin typeface="Consolas"/>
                <a:ea typeface="Consolas"/>
                <a:cs typeface="Consolas"/>
                <a:sym typeface="Consolas"/>
              </a:rPr>
              <a:t>align-content</a:t>
            </a:r>
            <a:r>
              <a:rPr lang="en-US"/>
              <a:t> properties, and include:</a:t>
            </a:r>
            <a:endParaRPr/>
          </a:p>
          <a:p>
            <a:pPr marL="0" lvl="0" indent="0" algn="l" rtl="0">
              <a:lnSpc>
                <a:spcPct val="115000"/>
              </a:lnSpc>
              <a:spcBef>
                <a:spcPts val="1000"/>
              </a:spcBef>
              <a:spcAft>
                <a:spcPts val="0"/>
              </a:spcAft>
              <a:buNone/>
            </a:pPr>
            <a:r>
              <a:rPr lang="en-US"/>
              <a:t>The flexbox properties and values can be applied to HTML pages:</a:t>
            </a:r>
            <a:endParaRPr/>
          </a:p>
          <a:p>
            <a:pPr marL="457200" lvl="0" indent="-323850" algn="l" rtl="0">
              <a:lnSpc>
                <a:spcPct val="115000"/>
              </a:lnSpc>
              <a:spcBef>
                <a:spcPts val="1000"/>
              </a:spcBef>
              <a:spcAft>
                <a:spcPts val="0"/>
              </a:spcAft>
              <a:buSzPts val="1500"/>
              <a:buChar char="➢"/>
            </a:pPr>
            <a:r>
              <a:rPr lang="en-US"/>
              <a:t>The </a:t>
            </a:r>
            <a:r>
              <a:rPr lang="en-US" b="1">
                <a:latin typeface="Consolas"/>
                <a:ea typeface="Consolas"/>
                <a:cs typeface="Consolas"/>
                <a:sym typeface="Consolas"/>
              </a:rPr>
              <a:t>flex-grow</a:t>
            </a:r>
            <a:r>
              <a:rPr lang="en-US"/>
              <a:t> property can be used to control the relative size of items in their containers.</a:t>
            </a:r>
            <a:endParaRPr/>
          </a:p>
          <a:p>
            <a:pPr marL="457200" lvl="0" indent="-323850" algn="l" rtl="0">
              <a:lnSpc>
                <a:spcPct val="115000"/>
              </a:lnSpc>
              <a:spcBef>
                <a:spcPts val="0"/>
              </a:spcBef>
              <a:spcAft>
                <a:spcPts val="0"/>
              </a:spcAft>
              <a:buSzPts val="1500"/>
              <a:buChar char="➢"/>
            </a:pPr>
            <a:r>
              <a:rPr lang="en-US"/>
              <a:t>The </a:t>
            </a:r>
            <a:r>
              <a:rPr lang="en-US" b="1">
                <a:latin typeface="Consolas"/>
                <a:ea typeface="Consolas"/>
                <a:cs typeface="Consolas"/>
                <a:sym typeface="Consolas"/>
              </a:rPr>
              <a:t>flex-direction</a:t>
            </a:r>
            <a:r>
              <a:rPr lang="en-US"/>
              <a:t> and </a:t>
            </a:r>
            <a:r>
              <a:rPr lang="en-US" b="1">
                <a:latin typeface="Consolas"/>
                <a:ea typeface="Consolas"/>
                <a:cs typeface="Consolas"/>
                <a:sym typeface="Consolas"/>
              </a:rPr>
              <a:t>flex-wrap</a:t>
            </a:r>
            <a:r>
              <a:rPr lang="en-US"/>
              <a:t> properties, combined within the shorthand </a:t>
            </a:r>
            <a:r>
              <a:rPr lang="en-US" b="1">
                <a:latin typeface="Consolas"/>
                <a:ea typeface="Consolas"/>
                <a:cs typeface="Consolas"/>
                <a:sym typeface="Consolas"/>
              </a:rPr>
              <a:t>flex-flow</a:t>
            </a:r>
            <a:r>
              <a:rPr lang="en-US"/>
              <a:t> property, can be used to modify the way items order themselves within their containers.</a:t>
            </a:r>
            <a:endParaRPr/>
          </a:p>
          <a:p>
            <a:pPr marL="457200" lvl="0" indent="-323850" algn="l" rtl="0">
              <a:lnSpc>
                <a:spcPct val="115000"/>
              </a:lnSpc>
              <a:spcBef>
                <a:spcPts val="0"/>
              </a:spcBef>
              <a:spcAft>
                <a:spcPts val="0"/>
              </a:spcAft>
              <a:buSzPts val="1500"/>
              <a:buChar char="➢"/>
            </a:pPr>
            <a:r>
              <a:rPr lang="en-US"/>
              <a:t>The </a:t>
            </a:r>
            <a:r>
              <a:rPr lang="en-US" b="1">
                <a:latin typeface="Consolas"/>
                <a:ea typeface="Consolas"/>
                <a:cs typeface="Consolas"/>
                <a:sym typeface="Consolas"/>
              </a:rPr>
              <a:t>order</a:t>
            </a:r>
            <a:r>
              <a:rPr lang="en-US"/>
              <a:t> property can further modify the order of individual items within a container.</a:t>
            </a:r>
            <a:endParaRPr/>
          </a:p>
        </p:txBody>
      </p:sp>
      <p:sp>
        <p:nvSpPr>
          <p:cNvPr id="644" name="Google Shape;644;p67"/>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8"/>
          <p:cNvSpPr txBox="1">
            <a:spLocks noGrp="1"/>
          </p:cNvSpPr>
          <p:nvPr>
            <p:ph type="sldNum" idx="12"/>
          </p:nvPr>
        </p:nvSpPr>
        <p:spPr>
          <a:xfrm>
            <a:off x="10352540" y="295729"/>
            <a:ext cx="838500" cy="7677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solidFill>
                  <a:srgbClr val="FFFFFF"/>
                </a:solidFill>
              </a:rPr>
              <a:t>26</a:t>
            </a:fld>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Table of Contents</a:t>
            </a:r>
            <a:endParaRPr/>
          </a:p>
        </p:txBody>
      </p:sp>
      <p:sp>
        <p:nvSpPr>
          <p:cNvPr id="421" name="Google Shape;421;p45"/>
          <p:cNvSpPr txBox="1">
            <a:spLocks noGrp="1"/>
          </p:cNvSpPr>
          <p:nvPr>
            <p:ph type="body" idx="1"/>
          </p:nvPr>
        </p:nvSpPr>
        <p:spPr>
          <a:xfrm>
            <a:off x="698500" y="1720800"/>
            <a:ext cx="10915500" cy="4527300"/>
          </a:xfrm>
          <a:prstGeom prst="rect">
            <a:avLst/>
          </a:prstGeom>
          <a:noFill/>
          <a:ln>
            <a:noFill/>
          </a:ln>
        </p:spPr>
        <p:txBody>
          <a:bodyPr spcFirstLastPara="1" wrap="square" lIns="91425" tIns="91425" rIns="91425" bIns="91425" anchor="t" anchorCtr="0">
            <a:normAutofit/>
          </a:bodyPr>
          <a:lstStyle/>
          <a:p>
            <a:pPr marL="927100" lvl="1" indent="-355600" algn="l" rtl="0">
              <a:spcBef>
                <a:spcPts val="0"/>
              </a:spcBef>
              <a:spcAft>
                <a:spcPts val="0"/>
              </a:spcAft>
              <a:buClr>
                <a:schemeClr val="accent1"/>
              </a:buClr>
              <a:buSzPts val="2000"/>
              <a:buChar char="➢"/>
            </a:pPr>
            <a:r>
              <a:rPr lang="en-US" sz="2000"/>
              <a:t>CSS Flexible Box Layout.</a:t>
            </a:r>
            <a:endParaRPr sz="2000"/>
          </a:p>
          <a:p>
            <a:pPr marL="927100" lvl="1" indent="-355600" algn="l" rtl="0">
              <a:spcBef>
                <a:spcPts val="0"/>
              </a:spcBef>
              <a:spcAft>
                <a:spcPts val="0"/>
              </a:spcAft>
              <a:buClr>
                <a:schemeClr val="accent1"/>
              </a:buClr>
              <a:buSzPts val="2000"/>
              <a:buChar char="➢"/>
            </a:pPr>
            <a:r>
              <a:rPr lang="en-US" sz="2000"/>
              <a:t>Flexbox Auto Margins</a:t>
            </a:r>
            <a:endParaRPr sz="2000"/>
          </a:p>
          <a:p>
            <a:pPr marL="927100" lvl="1" indent="-355600" algn="l" rtl="0">
              <a:spcBef>
                <a:spcPts val="0"/>
              </a:spcBef>
              <a:spcAft>
                <a:spcPts val="0"/>
              </a:spcAft>
              <a:buClr>
                <a:schemeClr val="accent1"/>
              </a:buClr>
              <a:buSzPts val="2000"/>
              <a:buChar char="➢"/>
            </a:pPr>
            <a:r>
              <a:rPr lang="en-US" sz="2000"/>
              <a:t>Flexbox Properties:</a:t>
            </a:r>
            <a:endParaRPr sz="2000"/>
          </a:p>
          <a:p>
            <a:pPr marL="1371600" lvl="2" indent="-368300" algn="l" rtl="0">
              <a:spcBef>
                <a:spcPts val="0"/>
              </a:spcBef>
              <a:spcAft>
                <a:spcPts val="0"/>
              </a:spcAft>
              <a:buClr>
                <a:schemeClr val="accent1"/>
              </a:buClr>
              <a:buSzPts val="2000"/>
              <a:buChar char="■"/>
            </a:pPr>
            <a:r>
              <a:rPr lang="en-US" sz="2000"/>
              <a:t>Justify-Content</a:t>
            </a:r>
            <a:endParaRPr sz="2000"/>
          </a:p>
          <a:p>
            <a:pPr marL="1371600" lvl="2" indent="-368300" algn="l" rtl="0">
              <a:spcBef>
                <a:spcPts val="0"/>
              </a:spcBef>
              <a:spcAft>
                <a:spcPts val="0"/>
              </a:spcAft>
              <a:buClr>
                <a:schemeClr val="accent1"/>
              </a:buClr>
              <a:buSzPts val="2000"/>
              <a:buChar char="■"/>
            </a:pPr>
            <a:r>
              <a:rPr lang="en-US" sz="2000"/>
              <a:t>Align-Items</a:t>
            </a:r>
            <a:endParaRPr sz="2000"/>
          </a:p>
          <a:p>
            <a:pPr marL="1371600" lvl="2" indent="-368300" algn="l" rtl="0">
              <a:spcBef>
                <a:spcPts val="0"/>
              </a:spcBef>
              <a:spcAft>
                <a:spcPts val="0"/>
              </a:spcAft>
              <a:buClr>
                <a:schemeClr val="accent1"/>
              </a:buClr>
              <a:buSzPts val="2000"/>
              <a:buChar char="■"/>
            </a:pPr>
            <a:r>
              <a:rPr lang="en-US" sz="2000"/>
              <a:t>Align-Content</a:t>
            </a:r>
            <a:endParaRPr sz="2000"/>
          </a:p>
          <a:p>
            <a:pPr marL="1371600" lvl="2" indent="-368300" algn="l" rtl="0">
              <a:spcBef>
                <a:spcPts val="0"/>
              </a:spcBef>
              <a:spcAft>
                <a:spcPts val="0"/>
              </a:spcAft>
              <a:buClr>
                <a:schemeClr val="accent1"/>
              </a:buClr>
              <a:buSzPts val="2000"/>
              <a:buChar char="■"/>
            </a:pPr>
            <a:r>
              <a:rPr lang="en-US" sz="2000"/>
              <a:t>Flex-Grow</a:t>
            </a:r>
            <a:endParaRPr sz="2000"/>
          </a:p>
          <a:p>
            <a:pPr marL="1371600" lvl="2" indent="-368300" algn="l" rtl="0">
              <a:spcBef>
                <a:spcPts val="0"/>
              </a:spcBef>
              <a:spcAft>
                <a:spcPts val="0"/>
              </a:spcAft>
              <a:buClr>
                <a:schemeClr val="accent1"/>
              </a:buClr>
              <a:buSzPts val="2000"/>
              <a:buChar char="■"/>
            </a:pPr>
            <a:r>
              <a:rPr lang="en-US" sz="2000"/>
              <a:t>Flex-Direction</a:t>
            </a:r>
            <a:endParaRPr sz="2000"/>
          </a:p>
          <a:p>
            <a:pPr marL="1371600" lvl="2" indent="-368300" algn="l" rtl="0">
              <a:spcBef>
                <a:spcPts val="0"/>
              </a:spcBef>
              <a:spcAft>
                <a:spcPts val="0"/>
              </a:spcAft>
              <a:buClr>
                <a:schemeClr val="accent1"/>
              </a:buClr>
              <a:buSzPts val="2000"/>
              <a:buChar char="■"/>
            </a:pPr>
            <a:r>
              <a:rPr lang="en-US" sz="2000"/>
              <a:t>Flex-Wrap</a:t>
            </a:r>
            <a:endParaRPr sz="2000"/>
          </a:p>
          <a:p>
            <a:pPr marL="1371600" lvl="2" indent="-368300" algn="l" rtl="0">
              <a:spcBef>
                <a:spcPts val="0"/>
              </a:spcBef>
              <a:spcAft>
                <a:spcPts val="0"/>
              </a:spcAft>
              <a:buClr>
                <a:schemeClr val="accent1"/>
              </a:buClr>
              <a:buSzPts val="2000"/>
              <a:buChar char="■"/>
            </a:pPr>
            <a:r>
              <a:rPr lang="en-US" sz="2000"/>
              <a:t>Flex-Flow</a:t>
            </a:r>
            <a:endParaRPr sz="2000"/>
          </a:p>
          <a:p>
            <a:pPr marL="1371600" lvl="2" indent="-368300" algn="l" rtl="0">
              <a:spcBef>
                <a:spcPts val="0"/>
              </a:spcBef>
              <a:spcAft>
                <a:spcPts val="0"/>
              </a:spcAft>
              <a:buClr>
                <a:schemeClr val="accent1"/>
              </a:buClr>
              <a:buSzPts val="2000"/>
              <a:buChar char="■"/>
            </a:pPr>
            <a:r>
              <a:rPr lang="en-US" sz="2000"/>
              <a:t>Order</a:t>
            </a:r>
            <a:endParaRPr sz="2000"/>
          </a:p>
        </p:txBody>
      </p:sp>
      <p:sp>
        <p:nvSpPr>
          <p:cNvPr id="422" name="Google Shape;422;p45"/>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6"/>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CSS Flexible Box Layout</a:t>
            </a:r>
            <a:endParaRPr/>
          </a:p>
        </p:txBody>
      </p:sp>
      <p:sp>
        <p:nvSpPr>
          <p:cNvPr id="429" name="Google Shape;429;p46"/>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4</a:t>
            </a:fld>
            <a:endParaRPr/>
          </a:p>
        </p:txBody>
      </p:sp>
      <p:sp>
        <p:nvSpPr>
          <p:cNvPr id="430" name="Google Shape;430;p46"/>
          <p:cNvSpPr txBox="1">
            <a:spLocks noGrp="1"/>
          </p:cNvSpPr>
          <p:nvPr>
            <p:ph type="body" idx="1"/>
          </p:nvPr>
        </p:nvSpPr>
        <p:spPr>
          <a:xfrm>
            <a:off x="698500" y="1720800"/>
            <a:ext cx="10915500" cy="4527300"/>
          </a:xfrm>
          <a:prstGeom prst="rect">
            <a:avLst/>
          </a:prstGeom>
        </p:spPr>
        <p:txBody>
          <a:bodyPr spcFirstLastPara="1" wrap="square" lIns="91425" tIns="91425" rIns="91425" bIns="91425" anchor="t" anchorCtr="0">
            <a:normAutofit/>
          </a:bodyPr>
          <a:lstStyle/>
          <a:p>
            <a:pPr marL="0" marR="431800" lvl="0" indent="0" algn="l" rtl="0">
              <a:spcBef>
                <a:spcPts val="1000"/>
              </a:spcBef>
              <a:spcAft>
                <a:spcPts val="0"/>
              </a:spcAft>
              <a:buNone/>
            </a:pPr>
            <a:r>
              <a:rPr lang="en-US">
                <a:solidFill>
                  <a:srgbClr val="000000"/>
                </a:solidFill>
              </a:rPr>
              <a:t>The </a:t>
            </a:r>
            <a:r>
              <a:rPr lang="en-US" u="sng">
                <a:solidFill>
                  <a:schemeClr val="hlink"/>
                </a:solidFill>
                <a:hlinkClick r:id="rId3"/>
              </a:rPr>
              <a:t>CSS </a:t>
            </a:r>
            <a:r>
              <a:rPr lang="en-US" u="sng">
                <a:solidFill>
                  <a:schemeClr val="hlink"/>
                </a:solidFill>
                <a:hlinkClick r:id="rId3"/>
              </a:rPr>
              <a:t>Flexible Box Layout</a:t>
            </a:r>
            <a:r>
              <a:rPr lang="en-US">
                <a:solidFill>
                  <a:srgbClr val="000000"/>
                </a:solidFill>
              </a:rPr>
              <a:t> (flexbox) was designed to achieve a complex layout model that the traditional </a:t>
            </a:r>
            <a:r>
              <a:rPr lang="en-US" b="1">
                <a:solidFill>
                  <a:srgbClr val="000000"/>
                </a:solidFill>
                <a:latin typeface="Consolas"/>
                <a:ea typeface="Consolas"/>
                <a:cs typeface="Consolas"/>
                <a:sym typeface="Consolas"/>
              </a:rPr>
              <a:t>float</a:t>
            </a:r>
            <a:r>
              <a:rPr lang="en-US">
                <a:solidFill>
                  <a:srgbClr val="000000"/>
                </a:solidFill>
              </a:rPr>
              <a:t> and </a:t>
            </a:r>
            <a:r>
              <a:rPr lang="en-US" b="1">
                <a:solidFill>
                  <a:srgbClr val="000000"/>
                </a:solidFill>
                <a:latin typeface="Consolas"/>
                <a:ea typeface="Consolas"/>
                <a:cs typeface="Consolas"/>
                <a:sym typeface="Consolas"/>
              </a:rPr>
              <a:t>position</a:t>
            </a:r>
            <a:r>
              <a:rPr lang="en-US">
                <a:solidFill>
                  <a:srgbClr val="000000"/>
                </a:solidFill>
              </a:rPr>
              <a:t> properties could not achieve easily. It is a one-dimensional layout method for arranging items into rows or columns. Items flex by expanding or shrinking to fit their available space.</a:t>
            </a:r>
            <a:endParaRPr>
              <a:solidFill>
                <a:srgbClr val="000000"/>
              </a:solidFill>
            </a:endParaRPr>
          </a:p>
          <a:p>
            <a:pPr marL="0" marR="431800" lvl="0" indent="0" algn="l" rtl="0">
              <a:spcBef>
                <a:spcPts val="1000"/>
              </a:spcBef>
              <a:spcAft>
                <a:spcPts val="0"/>
              </a:spcAft>
              <a:buNone/>
            </a:pPr>
            <a:r>
              <a:rPr lang="en-US">
                <a:solidFill>
                  <a:srgbClr val="000000"/>
                </a:solidFill>
              </a:rPr>
              <a:t>A flexbox consists of various properties that help us define two types of boxes:  </a:t>
            </a:r>
            <a:endParaRPr>
              <a:solidFill>
                <a:srgbClr val="000000"/>
              </a:solidFill>
            </a:endParaRPr>
          </a:p>
          <a:p>
            <a:pPr marL="457200" marR="431800" lvl="0" indent="-323850" algn="l" rtl="0">
              <a:spcBef>
                <a:spcPts val="1000"/>
              </a:spcBef>
              <a:spcAft>
                <a:spcPts val="0"/>
              </a:spcAft>
              <a:buClr>
                <a:srgbClr val="000000"/>
              </a:buClr>
              <a:buSzPts val="1500"/>
              <a:buChar char="➢"/>
            </a:pPr>
            <a:r>
              <a:rPr lang="en-US">
                <a:solidFill>
                  <a:srgbClr val="000000"/>
                </a:solidFill>
              </a:rPr>
              <a:t>Flex Containers have one or more flex items within them, and define how these flex items are positioned, ordered, and wrapped.</a:t>
            </a:r>
            <a:endParaRPr>
              <a:solidFill>
                <a:srgbClr val="000000"/>
              </a:solidFill>
            </a:endParaRPr>
          </a:p>
          <a:p>
            <a:pPr marL="457200" marR="431800" lvl="0" indent="-323850" algn="l" rtl="0">
              <a:spcBef>
                <a:spcPts val="0"/>
              </a:spcBef>
              <a:spcAft>
                <a:spcPts val="0"/>
              </a:spcAft>
              <a:buClr>
                <a:srgbClr val="000000"/>
              </a:buClr>
              <a:buSzPts val="1500"/>
              <a:buChar char="➢"/>
            </a:pPr>
            <a:r>
              <a:rPr lang="en-US">
                <a:solidFill>
                  <a:srgbClr val="000000"/>
                </a:solidFill>
              </a:rPr>
              <a:t>Flex Items contain the content itself.</a:t>
            </a:r>
            <a:endParaRPr sz="1900">
              <a:solidFill>
                <a:srgbClr val="000000"/>
              </a:solidFill>
            </a:endParaRPr>
          </a:p>
          <a:p>
            <a:pPr marL="0" marR="431800" lvl="0" indent="0" algn="l" rtl="0">
              <a:spcBef>
                <a:spcPts val="1000"/>
              </a:spcBef>
              <a:spcAft>
                <a:spcPts val="1000"/>
              </a:spcAft>
              <a:buNone/>
            </a:pPr>
            <a:r>
              <a:rPr lang="en-US">
                <a:solidFill>
                  <a:srgbClr val="000000"/>
                </a:solidFill>
              </a:rPr>
              <a:t>For example, a </a:t>
            </a:r>
            <a:r>
              <a:rPr lang="en-US" b="1">
                <a:solidFill>
                  <a:srgbClr val="000000"/>
                </a:solidFill>
                <a:latin typeface="Consolas"/>
                <a:ea typeface="Consolas"/>
                <a:cs typeface="Consolas"/>
                <a:sym typeface="Consolas"/>
              </a:rPr>
              <a:t>&lt;div&gt;</a:t>
            </a:r>
            <a:r>
              <a:rPr lang="en-US">
                <a:solidFill>
                  <a:srgbClr val="000000"/>
                </a:solidFill>
              </a:rPr>
              <a:t> container can be made into a flex container by providing the </a:t>
            </a:r>
            <a:r>
              <a:rPr lang="en-US" b="1">
                <a:solidFill>
                  <a:srgbClr val="000000"/>
                </a:solidFill>
                <a:latin typeface="Consolas"/>
                <a:ea typeface="Consolas"/>
                <a:cs typeface="Consolas"/>
                <a:sym typeface="Consolas"/>
              </a:rPr>
              <a:t>display</a:t>
            </a:r>
            <a:r>
              <a:rPr lang="en-US">
                <a:solidFill>
                  <a:srgbClr val="000000"/>
                </a:solidFill>
              </a:rPr>
              <a:t> property with a value of </a:t>
            </a:r>
            <a:r>
              <a:rPr lang="en-US" b="1">
                <a:solidFill>
                  <a:srgbClr val="000000"/>
                </a:solidFill>
                <a:latin typeface="Consolas"/>
                <a:ea typeface="Consolas"/>
                <a:cs typeface="Consolas"/>
                <a:sym typeface="Consolas"/>
              </a:rPr>
              <a:t>flex</a:t>
            </a:r>
            <a:r>
              <a:rPr lang="en-US">
                <a:solidFill>
                  <a:srgbClr val="000000"/>
                </a:solidFill>
              </a:rPr>
              <a:t> when styling the container. Any container inside is then considered a flex item.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7"/>
          <p:cNvSpPr txBox="1">
            <a:spLocks noGrp="1"/>
          </p:cNvSpPr>
          <p:nvPr>
            <p:ph type="body" idx="1"/>
          </p:nvPr>
        </p:nvSpPr>
        <p:spPr>
          <a:xfrm>
            <a:off x="698500" y="1720800"/>
            <a:ext cx="7050600" cy="4527300"/>
          </a:xfrm>
          <a:prstGeom prst="rect">
            <a:avLst/>
          </a:prstGeom>
        </p:spPr>
        <p:txBody>
          <a:bodyPr spcFirstLastPara="1" wrap="square" lIns="91425" tIns="91425" rIns="91425" bIns="91425" anchor="t" anchorCtr="0">
            <a:normAutofit/>
          </a:bodyPr>
          <a:lstStyle/>
          <a:p>
            <a:pPr marL="0" lvl="0" indent="0" algn="l" rtl="0">
              <a:spcBef>
                <a:spcPts val="1100"/>
              </a:spcBef>
              <a:spcAft>
                <a:spcPts val="0"/>
              </a:spcAft>
              <a:buNone/>
            </a:pPr>
            <a:r>
              <a:rPr lang="en-US" sz="1600"/>
              <a:t>We will use Flexbox to design the following box layout in HTML with CSS.</a:t>
            </a:r>
            <a:endParaRPr sz="1600"/>
          </a:p>
          <a:p>
            <a:pPr marL="0" lvl="0" indent="0" algn="l" rtl="0">
              <a:spcBef>
                <a:spcPts val="1100"/>
              </a:spcBef>
              <a:spcAft>
                <a:spcPts val="0"/>
              </a:spcAft>
              <a:buNone/>
            </a:pPr>
            <a:endParaRPr sz="1600"/>
          </a:p>
          <a:p>
            <a:pPr marL="0" lvl="0" indent="0" algn="l" rtl="0">
              <a:spcBef>
                <a:spcPts val="1100"/>
              </a:spcBef>
              <a:spcAft>
                <a:spcPts val="0"/>
              </a:spcAft>
              <a:buNone/>
            </a:pPr>
            <a:endParaRPr sz="1600"/>
          </a:p>
          <a:p>
            <a:pPr marL="0" lvl="0" indent="0" algn="l" rtl="0">
              <a:spcBef>
                <a:spcPts val="1100"/>
              </a:spcBef>
              <a:spcAft>
                <a:spcPts val="0"/>
              </a:spcAft>
              <a:buNone/>
            </a:pPr>
            <a:endParaRPr sz="1600"/>
          </a:p>
          <a:p>
            <a:pPr marL="0" lvl="0" indent="0" algn="l" rtl="0">
              <a:spcBef>
                <a:spcPts val="1100"/>
              </a:spcBef>
              <a:spcAft>
                <a:spcPts val="0"/>
              </a:spcAft>
              <a:buNone/>
            </a:pPr>
            <a:endParaRPr sz="1600"/>
          </a:p>
          <a:p>
            <a:pPr marL="457200" lvl="0" indent="-330200" algn="l" rtl="0">
              <a:lnSpc>
                <a:spcPct val="115000"/>
              </a:lnSpc>
              <a:spcBef>
                <a:spcPts val="0"/>
              </a:spcBef>
              <a:spcAft>
                <a:spcPts val="0"/>
              </a:spcAft>
              <a:buClr>
                <a:schemeClr val="accent2"/>
              </a:buClr>
              <a:buSzPts val="1600"/>
              <a:buAutoNum type="arabicParenR"/>
            </a:pPr>
            <a:r>
              <a:rPr lang="en-US" sz="1600">
                <a:solidFill>
                  <a:schemeClr val="accent2"/>
                </a:solidFill>
                <a:highlight>
                  <a:schemeClr val="lt1"/>
                </a:highlight>
              </a:rPr>
              <a:t>Create a file called </a:t>
            </a:r>
            <a:r>
              <a:rPr lang="en-US" sz="1600" b="1">
                <a:solidFill>
                  <a:schemeClr val="accent2"/>
                </a:solidFill>
                <a:highlight>
                  <a:schemeClr val="lt1"/>
                </a:highlight>
              </a:rPr>
              <a:t>flexbox-examples.html</a:t>
            </a:r>
            <a:r>
              <a:rPr lang="en-US" sz="1600">
                <a:solidFill>
                  <a:schemeClr val="accent2"/>
                </a:solidFill>
                <a:highlight>
                  <a:schemeClr val="lt1"/>
                </a:highlight>
              </a:rPr>
              <a:t>.</a:t>
            </a:r>
            <a:endParaRPr sz="1600">
              <a:solidFill>
                <a:schemeClr val="accent2"/>
              </a:solidFill>
              <a:highlight>
                <a:schemeClr val="lt1"/>
              </a:highlight>
            </a:endParaRPr>
          </a:p>
          <a:p>
            <a:pPr marL="457200" lvl="0" indent="-330200" algn="l" rtl="0">
              <a:lnSpc>
                <a:spcPct val="115000"/>
              </a:lnSpc>
              <a:spcBef>
                <a:spcPts val="0"/>
              </a:spcBef>
              <a:spcAft>
                <a:spcPts val="0"/>
              </a:spcAft>
              <a:buClr>
                <a:schemeClr val="accent2"/>
              </a:buClr>
              <a:buSzPts val="1600"/>
              <a:buAutoNum type="arabicParenR"/>
            </a:pPr>
            <a:r>
              <a:rPr lang="en-US" sz="1600">
                <a:solidFill>
                  <a:schemeClr val="accent2"/>
                </a:solidFill>
                <a:highlight>
                  <a:schemeClr val="lt1"/>
                </a:highlight>
              </a:rPr>
              <a:t>Create a </a:t>
            </a:r>
            <a:r>
              <a:rPr lang="en-US" sz="1600" b="1">
                <a:solidFill>
                  <a:schemeClr val="accent2"/>
                </a:solidFill>
                <a:highlight>
                  <a:schemeClr val="lt1"/>
                </a:highlight>
                <a:latin typeface="Consolas"/>
                <a:ea typeface="Consolas"/>
                <a:cs typeface="Consolas"/>
                <a:sym typeface="Consolas"/>
              </a:rPr>
              <a:t>&lt;div&gt;</a:t>
            </a:r>
            <a:r>
              <a:rPr lang="en-US" sz="1600">
                <a:solidFill>
                  <a:schemeClr val="accent2"/>
                </a:solidFill>
                <a:highlight>
                  <a:schemeClr val="lt1"/>
                </a:highlight>
              </a:rPr>
              <a:t> with class container.</a:t>
            </a:r>
            <a:endParaRPr sz="1600">
              <a:solidFill>
                <a:schemeClr val="accent2"/>
              </a:solidFill>
              <a:highlight>
                <a:schemeClr val="lt1"/>
              </a:highlight>
            </a:endParaRPr>
          </a:p>
          <a:p>
            <a:pPr marL="457200" lvl="0" indent="-330200" algn="l" rtl="0">
              <a:lnSpc>
                <a:spcPct val="115000"/>
              </a:lnSpc>
              <a:spcBef>
                <a:spcPts val="0"/>
              </a:spcBef>
              <a:spcAft>
                <a:spcPts val="0"/>
              </a:spcAft>
              <a:buClr>
                <a:schemeClr val="accent2"/>
              </a:buClr>
              <a:buSzPts val="1600"/>
              <a:buAutoNum type="arabicParenR"/>
            </a:pPr>
            <a:r>
              <a:rPr lang="en-US" sz="1600">
                <a:solidFill>
                  <a:schemeClr val="accent2"/>
                </a:solidFill>
                <a:highlight>
                  <a:schemeClr val="lt1"/>
                </a:highlight>
              </a:rPr>
              <a:t>Create eight </a:t>
            </a:r>
            <a:r>
              <a:rPr lang="en-US" sz="1600" b="1">
                <a:solidFill>
                  <a:schemeClr val="accent2"/>
                </a:solidFill>
                <a:highlight>
                  <a:schemeClr val="lt1"/>
                </a:highlight>
                <a:latin typeface="Consolas"/>
                <a:ea typeface="Consolas"/>
                <a:cs typeface="Consolas"/>
                <a:sym typeface="Consolas"/>
              </a:rPr>
              <a:t>&lt;div&gt;</a:t>
            </a:r>
            <a:r>
              <a:rPr lang="en-US" sz="1600">
                <a:solidFill>
                  <a:schemeClr val="accent2"/>
                </a:solidFill>
                <a:highlight>
                  <a:schemeClr val="lt1"/>
                </a:highlight>
              </a:rPr>
              <a:t> elements with class boxes. </a:t>
            </a:r>
            <a:endParaRPr sz="1600">
              <a:solidFill>
                <a:schemeClr val="accent2"/>
              </a:solidFill>
              <a:highlight>
                <a:schemeClr val="lt1"/>
              </a:highlight>
            </a:endParaRPr>
          </a:p>
          <a:p>
            <a:pPr marL="914400" lvl="1" indent="-330200" algn="l" rtl="0">
              <a:lnSpc>
                <a:spcPct val="115000"/>
              </a:lnSpc>
              <a:spcBef>
                <a:spcPts val="0"/>
              </a:spcBef>
              <a:spcAft>
                <a:spcPts val="0"/>
              </a:spcAft>
              <a:buClr>
                <a:schemeClr val="accent2"/>
              </a:buClr>
              <a:buSzPts val="1600"/>
              <a:buAutoNum type="alphaLcParenR"/>
            </a:pPr>
            <a:r>
              <a:rPr lang="en-US">
                <a:solidFill>
                  <a:schemeClr val="accent2"/>
                </a:solidFill>
                <a:highlight>
                  <a:schemeClr val="lt1"/>
                </a:highlight>
              </a:rPr>
              <a:t>Each </a:t>
            </a:r>
            <a:r>
              <a:rPr lang="en-US" b="1">
                <a:solidFill>
                  <a:schemeClr val="accent2"/>
                </a:solidFill>
                <a:highlight>
                  <a:schemeClr val="lt1"/>
                </a:highlight>
                <a:latin typeface="Consolas"/>
                <a:ea typeface="Consolas"/>
                <a:cs typeface="Consolas"/>
                <a:sym typeface="Consolas"/>
              </a:rPr>
              <a:t>&lt;div&gt;</a:t>
            </a:r>
            <a:r>
              <a:rPr lang="en-US">
                <a:solidFill>
                  <a:schemeClr val="accent2"/>
                </a:solidFill>
                <a:highlight>
                  <a:schemeClr val="lt1"/>
                </a:highlight>
              </a:rPr>
              <a:t> will have an </a:t>
            </a:r>
            <a:r>
              <a:rPr lang="en-US" b="1">
                <a:solidFill>
                  <a:schemeClr val="accent2"/>
                </a:solidFill>
                <a:highlight>
                  <a:schemeClr val="lt1"/>
                </a:highlight>
                <a:latin typeface="Consolas"/>
                <a:ea typeface="Consolas"/>
                <a:cs typeface="Consolas"/>
                <a:sym typeface="Consolas"/>
              </a:rPr>
              <a:t>id</a:t>
            </a:r>
            <a:r>
              <a:rPr lang="en-US" b="1">
                <a:solidFill>
                  <a:schemeClr val="accent2"/>
                </a:solidFill>
                <a:highlight>
                  <a:schemeClr val="lt1"/>
                </a:highlight>
              </a:rPr>
              <a:t> </a:t>
            </a:r>
            <a:r>
              <a:rPr lang="en-US">
                <a:solidFill>
                  <a:schemeClr val="accent2"/>
                </a:solidFill>
                <a:highlight>
                  <a:schemeClr val="lt1"/>
                </a:highlight>
              </a:rPr>
              <a:t>of </a:t>
            </a:r>
            <a:r>
              <a:rPr lang="en-US" b="1">
                <a:solidFill>
                  <a:schemeClr val="accent2"/>
                </a:solidFill>
                <a:highlight>
                  <a:schemeClr val="lt1"/>
                </a:highlight>
                <a:latin typeface="Consolas"/>
                <a:ea typeface="Consolas"/>
                <a:cs typeface="Consolas"/>
                <a:sym typeface="Consolas"/>
              </a:rPr>
              <a:t>boxN</a:t>
            </a:r>
            <a:r>
              <a:rPr lang="en-US">
                <a:solidFill>
                  <a:schemeClr val="accent2"/>
                </a:solidFill>
                <a:highlight>
                  <a:schemeClr val="lt1"/>
                </a:highlight>
              </a:rPr>
              <a:t>, where </a:t>
            </a:r>
            <a:r>
              <a:rPr lang="en-US" b="1">
                <a:solidFill>
                  <a:schemeClr val="accent2"/>
                </a:solidFill>
                <a:highlight>
                  <a:schemeClr val="lt1"/>
                </a:highlight>
                <a:latin typeface="Consolas"/>
                <a:ea typeface="Consolas"/>
                <a:cs typeface="Consolas"/>
                <a:sym typeface="Consolas"/>
              </a:rPr>
              <a:t>N</a:t>
            </a:r>
            <a:r>
              <a:rPr lang="en-US">
                <a:solidFill>
                  <a:schemeClr val="accent2"/>
                </a:solidFill>
                <a:highlight>
                  <a:schemeClr val="lt1"/>
                </a:highlight>
              </a:rPr>
              <a:t> is an incrementing number from 1 to 8, e.g. </a:t>
            </a:r>
            <a:r>
              <a:rPr lang="en-US" b="1">
                <a:solidFill>
                  <a:schemeClr val="accent2"/>
                </a:solidFill>
                <a:highlight>
                  <a:schemeClr val="lt1"/>
                </a:highlight>
                <a:latin typeface="Consolas"/>
                <a:ea typeface="Consolas"/>
                <a:cs typeface="Consolas"/>
                <a:sym typeface="Consolas"/>
              </a:rPr>
              <a:t>box1</a:t>
            </a:r>
            <a:r>
              <a:rPr lang="en-US">
                <a:solidFill>
                  <a:schemeClr val="accent2"/>
                </a:solidFill>
                <a:highlight>
                  <a:schemeClr val="lt1"/>
                </a:highlight>
              </a:rPr>
              <a:t>, </a:t>
            </a:r>
            <a:r>
              <a:rPr lang="en-US" b="1">
                <a:solidFill>
                  <a:schemeClr val="accent2"/>
                </a:solidFill>
                <a:highlight>
                  <a:schemeClr val="lt1"/>
                </a:highlight>
                <a:latin typeface="Consolas"/>
                <a:ea typeface="Consolas"/>
                <a:cs typeface="Consolas"/>
                <a:sym typeface="Consolas"/>
              </a:rPr>
              <a:t>box2</a:t>
            </a:r>
            <a:r>
              <a:rPr lang="en-US">
                <a:solidFill>
                  <a:schemeClr val="accent2"/>
                </a:solidFill>
                <a:highlight>
                  <a:schemeClr val="lt1"/>
                </a:highlight>
              </a:rPr>
              <a:t>, </a:t>
            </a:r>
            <a:r>
              <a:rPr lang="en-US" b="1">
                <a:solidFill>
                  <a:schemeClr val="accent2"/>
                </a:solidFill>
                <a:highlight>
                  <a:schemeClr val="lt1"/>
                </a:highlight>
                <a:latin typeface="Consolas"/>
                <a:ea typeface="Consolas"/>
                <a:cs typeface="Consolas"/>
                <a:sym typeface="Consolas"/>
              </a:rPr>
              <a:t>box3</a:t>
            </a:r>
            <a:r>
              <a:rPr lang="en-US">
                <a:solidFill>
                  <a:schemeClr val="accent2"/>
                </a:solidFill>
                <a:highlight>
                  <a:schemeClr val="lt1"/>
                </a:highlight>
              </a:rPr>
              <a:t>, etc.</a:t>
            </a:r>
            <a:endParaRPr>
              <a:solidFill>
                <a:schemeClr val="accent2"/>
              </a:solidFill>
              <a:highlight>
                <a:schemeClr val="lt1"/>
              </a:highlight>
            </a:endParaRPr>
          </a:p>
          <a:p>
            <a:pPr marL="914400" lvl="1" indent="-330200" algn="l" rtl="0">
              <a:lnSpc>
                <a:spcPct val="115000"/>
              </a:lnSpc>
              <a:spcBef>
                <a:spcPts val="0"/>
              </a:spcBef>
              <a:spcAft>
                <a:spcPts val="0"/>
              </a:spcAft>
              <a:buClr>
                <a:schemeClr val="accent2"/>
              </a:buClr>
              <a:buSzPts val="1600"/>
              <a:buAutoNum type="alphaLcParenR"/>
            </a:pPr>
            <a:r>
              <a:rPr lang="en-US">
                <a:solidFill>
                  <a:schemeClr val="accent2"/>
                </a:solidFill>
                <a:highlight>
                  <a:schemeClr val="lt1"/>
                </a:highlight>
              </a:rPr>
              <a:t>Each </a:t>
            </a:r>
            <a:r>
              <a:rPr lang="en-US" b="1">
                <a:solidFill>
                  <a:schemeClr val="accent2"/>
                </a:solidFill>
                <a:highlight>
                  <a:schemeClr val="lt1"/>
                </a:highlight>
                <a:latin typeface="Consolas"/>
                <a:ea typeface="Consolas"/>
                <a:cs typeface="Consolas"/>
                <a:sym typeface="Consolas"/>
              </a:rPr>
              <a:t>&lt;div&gt;</a:t>
            </a:r>
            <a:r>
              <a:rPr lang="en-US">
                <a:solidFill>
                  <a:schemeClr val="accent2"/>
                </a:solidFill>
                <a:highlight>
                  <a:schemeClr val="lt1"/>
                </a:highlight>
              </a:rPr>
              <a:t> should contain its aforementioned incrementing number inside of it.</a:t>
            </a:r>
            <a:endParaRPr>
              <a:solidFill>
                <a:schemeClr val="accent2"/>
              </a:solidFill>
              <a:highlight>
                <a:schemeClr val="lt1"/>
              </a:highlight>
            </a:endParaRPr>
          </a:p>
          <a:p>
            <a:pPr marL="457200" lvl="0" indent="-330200" algn="l" rtl="0">
              <a:lnSpc>
                <a:spcPct val="115000"/>
              </a:lnSpc>
              <a:spcBef>
                <a:spcPts val="0"/>
              </a:spcBef>
              <a:spcAft>
                <a:spcPts val="0"/>
              </a:spcAft>
              <a:buClr>
                <a:schemeClr val="accent2"/>
              </a:buClr>
              <a:buSzPts val="1600"/>
              <a:buAutoNum type="arabicParenR"/>
            </a:pPr>
            <a:r>
              <a:rPr lang="en-US" sz="1600">
                <a:solidFill>
                  <a:schemeClr val="accent2"/>
                </a:solidFill>
                <a:highlight>
                  <a:schemeClr val="lt1"/>
                </a:highlight>
              </a:rPr>
              <a:t>The CSS to the right can be added to a </a:t>
            </a:r>
            <a:r>
              <a:rPr lang="en-US" sz="1600" b="1">
                <a:solidFill>
                  <a:schemeClr val="accent2"/>
                </a:solidFill>
                <a:highlight>
                  <a:schemeClr val="lt1"/>
                </a:highlight>
                <a:latin typeface="Consolas"/>
                <a:ea typeface="Consolas"/>
                <a:cs typeface="Consolas"/>
                <a:sym typeface="Consolas"/>
              </a:rPr>
              <a:t>&lt;style&gt;</a:t>
            </a:r>
            <a:r>
              <a:rPr lang="en-US" sz="1600">
                <a:solidFill>
                  <a:schemeClr val="accent2"/>
                </a:solidFill>
                <a:highlight>
                  <a:schemeClr val="lt1"/>
                </a:highlight>
              </a:rPr>
              <a:t> element within the </a:t>
            </a:r>
            <a:r>
              <a:rPr lang="en-US" sz="1600" b="1">
                <a:solidFill>
                  <a:schemeClr val="accent2"/>
                </a:solidFill>
                <a:highlight>
                  <a:schemeClr val="lt1"/>
                </a:highlight>
                <a:latin typeface="Consolas"/>
                <a:ea typeface="Consolas"/>
                <a:cs typeface="Consolas"/>
                <a:sym typeface="Consolas"/>
              </a:rPr>
              <a:t>&lt;head&gt;</a:t>
            </a:r>
            <a:r>
              <a:rPr lang="en-US" sz="1600">
                <a:solidFill>
                  <a:schemeClr val="accent2"/>
                </a:solidFill>
                <a:highlight>
                  <a:schemeClr val="lt1"/>
                </a:highlight>
              </a:rPr>
              <a:t> of your HTML file.</a:t>
            </a:r>
            <a:endParaRPr sz="1600"/>
          </a:p>
        </p:txBody>
      </p:sp>
      <p:sp>
        <p:nvSpPr>
          <p:cNvPr id="437" name="Google Shape;437;p47"/>
          <p:cNvSpPr txBox="1">
            <a:spLocks noGrp="1"/>
          </p:cNvSpPr>
          <p:nvPr>
            <p:ph type="title"/>
          </p:nvPr>
        </p:nvSpPr>
        <p:spPr>
          <a:xfrm>
            <a:off x="568017" y="973663"/>
            <a:ext cx="108225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Activity: Basic Flexbox</a:t>
            </a:r>
            <a:endParaRPr/>
          </a:p>
        </p:txBody>
      </p:sp>
      <p:sp>
        <p:nvSpPr>
          <p:cNvPr id="438" name="Google Shape;438;p47"/>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5</a:t>
            </a:fld>
            <a:endParaRPr/>
          </a:p>
        </p:txBody>
      </p:sp>
      <p:pic>
        <p:nvPicPr>
          <p:cNvPr id="439" name="Google Shape;439;p47"/>
          <p:cNvPicPr preferRelativeResize="0"/>
          <p:nvPr/>
        </p:nvPicPr>
        <p:blipFill rotWithShape="1">
          <a:blip r:embed="rId3">
            <a:alphaModFix/>
          </a:blip>
          <a:srcRect t="9817" r="56606" b="72357"/>
          <a:stretch/>
        </p:blipFill>
        <p:spPr>
          <a:xfrm>
            <a:off x="1426513" y="2116571"/>
            <a:ext cx="5594573" cy="1292649"/>
          </a:xfrm>
          <a:prstGeom prst="rect">
            <a:avLst/>
          </a:prstGeom>
          <a:noFill/>
          <a:ln>
            <a:noFill/>
          </a:ln>
        </p:spPr>
      </p:pic>
      <p:sp>
        <p:nvSpPr>
          <p:cNvPr id="440" name="Google Shape;440;p47"/>
          <p:cNvSpPr txBox="1"/>
          <p:nvPr/>
        </p:nvSpPr>
        <p:spPr>
          <a:xfrm>
            <a:off x="8040725" y="2575500"/>
            <a:ext cx="3349800" cy="2817900"/>
          </a:xfrm>
          <a:prstGeom prst="rect">
            <a:avLst/>
          </a:prstGeom>
          <a:solidFill>
            <a:schemeClr val="lt1"/>
          </a:solidFill>
          <a:ln w="9525" cap="flat" cmpd="sng">
            <a:solidFill>
              <a:schemeClr val="accent2"/>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1018"/>
              <a:buNone/>
            </a:pPr>
            <a:r>
              <a:rPr lang="en-US" sz="1150">
                <a:solidFill>
                  <a:srgbClr val="080808"/>
                </a:solidFill>
                <a:highlight>
                  <a:srgbClr val="FFFFFF"/>
                </a:highlight>
                <a:latin typeface="Consolas"/>
                <a:ea typeface="Consolas"/>
                <a:cs typeface="Consolas"/>
                <a:sym typeface="Consolas"/>
              </a:rPr>
              <a:t>.</a:t>
            </a:r>
            <a:r>
              <a:rPr lang="en-US" sz="1150">
                <a:solidFill>
                  <a:srgbClr val="0033B3"/>
                </a:solidFill>
                <a:highlight>
                  <a:srgbClr val="FFFFFF"/>
                </a:highlight>
                <a:latin typeface="Consolas"/>
                <a:ea typeface="Consolas"/>
                <a:cs typeface="Consolas"/>
                <a:sym typeface="Consolas"/>
              </a:rPr>
              <a:t>container </a:t>
            </a:r>
            <a:r>
              <a:rPr lang="en-US" sz="1150">
                <a:solidFill>
                  <a:srgbClr val="080808"/>
                </a:solidFill>
                <a:highlight>
                  <a:srgbClr val="FFFFFF"/>
                </a:highlight>
                <a:latin typeface="Consolas"/>
                <a:ea typeface="Consolas"/>
                <a:cs typeface="Consolas"/>
                <a:sym typeface="Consolas"/>
              </a:rPr>
              <a:t>{</a:t>
            </a:r>
            <a:r>
              <a:rPr lang="en-US" sz="1150">
                <a:solidFill>
                  <a:srgbClr val="8C8C8C"/>
                </a:solidFill>
                <a:highlight>
                  <a:srgbClr val="FFFFFF"/>
                </a:highlight>
                <a:latin typeface="Consolas"/>
                <a:ea typeface="Consolas"/>
                <a:cs typeface="Consolas"/>
                <a:sym typeface="Consolas"/>
              </a:rPr>
              <a:t>  </a:t>
            </a:r>
            <a:endParaRPr sz="1150">
              <a:solidFill>
                <a:srgbClr val="8C8C8C"/>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174AD4"/>
                </a:solidFill>
                <a:highlight>
                  <a:srgbClr val="FFFFFF"/>
                </a:highlight>
                <a:latin typeface="Consolas"/>
                <a:ea typeface="Consolas"/>
                <a:cs typeface="Consolas"/>
                <a:sym typeface="Consolas"/>
              </a:rPr>
              <a:t>   display</a:t>
            </a:r>
            <a:r>
              <a:rPr lang="en-US" sz="1150">
                <a:solidFill>
                  <a:srgbClr val="080808"/>
                </a:solidFill>
                <a:highlight>
                  <a:srgbClr val="FFFFFF"/>
                </a:highlight>
                <a:latin typeface="Consolas"/>
                <a:ea typeface="Consolas"/>
                <a:cs typeface="Consolas"/>
                <a:sym typeface="Consolas"/>
              </a:rPr>
              <a:t>: </a:t>
            </a:r>
            <a:r>
              <a:rPr lang="en-US" sz="1150">
                <a:solidFill>
                  <a:srgbClr val="067D17"/>
                </a:solidFill>
                <a:highlight>
                  <a:srgbClr val="FFFFFF"/>
                </a:highlight>
                <a:latin typeface="Consolas"/>
                <a:ea typeface="Consolas"/>
                <a:cs typeface="Consolas"/>
                <a:sym typeface="Consolas"/>
              </a:rPr>
              <a:t>flex</a:t>
            </a:r>
            <a:r>
              <a:rPr lang="en-US" sz="1150">
                <a:solidFill>
                  <a:srgbClr val="080808"/>
                </a:solidFill>
                <a:highlight>
                  <a:srgbClr val="FFFFFF"/>
                </a:highlight>
                <a:latin typeface="Consolas"/>
                <a:ea typeface="Consolas"/>
                <a:cs typeface="Consolas"/>
                <a:sym typeface="Consolas"/>
              </a:rPr>
              <a:t>;</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80808"/>
                </a:solidFill>
                <a:highlight>
                  <a:srgbClr val="FFFFFF"/>
                </a:highlight>
                <a:latin typeface="Consolas"/>
                <a:ea typeface="Consolas"/>
                <a:cs typeface="Consolas"/>
                <a:sym typeface="Consolas"/>
              </a:rPr>
              <a:t>}</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80808"/>
                </a:solidFill>
                <a:highlight>
                  <a:srgbClr val="FFFFFF"/>
                </a:highlight>
                <a:latin typeface="Consolas"/>
                <a:ea typeface="Consolas"/>
                <a:cs typeface="Consolas"/>
                <a:sym typeface="Consolas"/>
              </a:rPr>
              <a:t>.</a:t>
            </a:r>
            <a:r>
              <a:rPr lang="en-US" sz="1150">
                <a:solidFill>
                  <a:srgbClr val="0033B3"/>
                </a:solidFill>
                <a:highlight>
                  <a:srgbClr val="FFFFFF"/>
                </a:highlight>
                <a:latin typeface="Consolas"/>
                <a:ea typeface="Consolas"/>
                <a:cs typeface="Consolas"/>
                <a:sym typeface="Consolas"/>
              </a:rPr>
              <a:t>boxes </a:t>
            </a:r>
            <a:r>
              <a:rPr lang="en-US" sz="1150">
                <a:solidFill>
                  <a:srgbClr val="080808"/>
                </a:solidFill>
                <a:highlight>
                  <a:srgbClr val="FFFFFF"/>
                </a:highlight>
                <a:latin typeface="Consolas"/>
                <a:ea typeface="Consolas"/>
                <a:cs typeface="Consolas"/>
                <a:sym typeface="Consolas"/>
              </a:rPr>
              <a:t>{</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border</a:t>
            </a:r>
            <a:r>
              <a:rPr lang="en-US" sz="1150">
                <a:solidFill>
                  <a:srgbClr val="080808"/>
                </a:solidFill>
                <a:highlight>
                  <a:srgbClr val="FFFFFF"/>
                </a:highlight>
                <a:latin typeface="Consolas"/>
                <a:ea typeface="Consolas"/>
                <a:cs typeface="Consolas"/>
                <a:sym typeface="Consolas"/>
              </a:rPr>
              <a:t>: </a:t>
            </a:r>
            <a:r>
              <a:rPr lang="en-US" sz="1150">
                <a:solidFill>
                  <a:srgbClr val="1750EB"/>
                </a:solidFill>
                <a:highlight>
                  <a:srgbClr val="FFFFFF"/>
                </a:highlight>
                <a:latin typeface="Consolas"/>
                <a:ea typeface="Consolas"/>
                <a:cs typeface="Consolas"/>
                <a:sym typeface="Consolas"/>
              </a:rPr>
              <a:t>.1</a:t>
            </a:r>
            <a:r>
              <a:rPr lang="en-US" sz="1150">
                <a:solidFill>
                  <a:srgbClr val="067D17"/>
                </a:solidFill>
                <a:highlight>
                  <a:srgbClr val="FFFFFF"/>
                </a:highlight>
                <a:latin typeface="Consolas"/>
                <a:ea typeface="Consolas"/>
                <a:cs typeface="Consolas"/>
                <a:sym typeface="Consolas"/>
              </a:rPr>
              <a:t>px solid</a:t>
            </a:r>
            <a:r>
              <a:rPr lang="en-US" sz="1150">
                <a:solidFill>
                  <a:srgbClr val="080808"/>
                </a:solidFill>
                <a:highlight>
                  <a:srgbClr val="FFFFFF"/>
                </a:highlight>
                <a:latin typeface="Consolas"/>
                <a:ea typeface="Consolas"/>
                <a:cs typeface="Consolas"/>
                <a:sym typeface="Consolas"/>
              </a:rPr>
              <a:t>;</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width</a:t>
            </a:r>
            <a:r>
              <a:rPr lang="en-US" sz="1150">
                <a:solidFill>
                  <a:srgbClr val="080808"/>
                </a:solidFill>
                <a:highlight>
                  <a:srgbClr val="FFFFFF"/>
                </a:highlight>
                <a:latin typeface="Consolas"/>
                <a:ea typeface="Consolas"/>
                <a:cs typeface="Consolas"/>
                <a:sym typeface="Consolas"/>
              </a:rPr>
              <a:t>: </a:t>
            </a:r>
            <a:r>
              <a:rPr lang="en-US" sz="1150">
                <a:solidFill>
                  <a:srgbClr val="1750EB"/>
                </a:solidFill>
                <a:highlight>
                  <a:srgbClr val="FFFFFF"/>
                </a:highlight>
                <a:latin typeface="Consolas"/>
                <a:ea typeface="Consolas"/>
                <a:cs typeface="Consolas"/>
                <a:sym typeface="Consolas"/>
              </a:rPr>
              <a:t>99</a:t>
            </a:r>
            <a:r>
              <a:rPr lang="en-US" sz="1150">
                <a:solidFill>
                  <a:srgbClr val="067D17"/>
                </a:solidFill>
                <a:highlight>
                  <a:srgbClr val="FFFFFF"/>
                </a:highlight>
                <a:latin typeface="Consolas"/>
                <a:ea typeface="Consolas"/>
                <a:cs typeface="Consolas"/>
                <a:sym typeface="Consolas"/>
              </a:rPr>
              <a:t>px</a:t>
            </a:r>
            <a:r>
              <a:rPr lang="en-US" sz="1150">
                <a:solidFill>
                  <a:srgbClr val="080808"/>
                </a:solidFill>
                <a:highlight>
                  <a:srgbClr val="FFFFFF"/>
                </a:highlight>
                <a:latin typeface="Consolas"/>
                <a:ea typeface="Consolas"/>
                <a:cs typeface="Consolas"/>
                <a:sym typeface="Consolas"/>
              </a:rPr>
              <a:t>;</a:t>
            </a:r>
            <a:endParaRPr sz="1150">
              <a:solidFill>
                <a:srgbClr val="8C8C8C"/>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8C8C8C"/>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height</a:t>
            </a:r>
            <a:r>
              <a:rPr lang="en-US" sz="1150">
                <a:solidFill>
                  <a:srgbClr val="080808"/>
                </a:solidFill>
                <a:highlight>
                  <a:srgbClr val="FFFFFF"/>
                </a:highlight>
                <a:latin typeface="Consolas"/>
                <a:ea typeface="Consolas"/>
                <a:cs typeface="Consolas"/>
                <a:sym typeface="Consolas"/>
              </a:rPr>
              <a:t>: </a:t>
            </a:r>
            <a:r>
              <a:rPr lang="en-US" sz="1150">
                <a:solidFill>
                  <a:srgbClr val="1750EB"/>
                </a:solidFill>
                <a:highlight>
                  <a:srgbClr val="FFFFFF"/>
                </a:highlight>
                <a:latin typeface="Consolas"/>
                <a:ea typeface="Consolas"/>
                <a:cs typeface="Consolas"/>
                <a:sym typeface="Consolas"/>
              </a:rPr>
              <a:t>99</a:t>
            </a:r>
            <a:r>
              <a:rPr lang="en-US" sz="1150">
                <a:solidFill>
                  <a:srgbClr val="067D17"/>
                </a:solidFill>
                <a:highlight>
                  <a:srgbClr val="FFFFFF"/>
                </a:highlight>
                <a:latin typeface="Consolas"/>
                <a:ea typeface="Consolas"/>
                <a:cs typeface="Consolas"/>
                <a:sym typeface="Consolas"/>
              </a:rPr>
              <a:t>px</a:t>
            </a:r>
            <a:r>
              <a:rPr lang="en-US" sz="1150">
                <a:solidFill>
                  <a:srgbClr val="080808"/>
                </a:solidFill>
                <a:highlight>
                  <a:srgbClr val="FFFFFF"/>
                </a:highlight>
                <a:latin typeface="Consolas"/>
                <a:ea typeface="Consolas"/>
                <a:cs typeface="Consolas"/>
                <a:sym typeface="Consolas"/>
              </a:rPr>
              <a:t>;</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text-align</a:t>
            </a:r>
            <a:r>
              <a:rPr lang="en-US" sz="1150">
                <a:solidFill>
                  <a:srgbClr val="080808"/>
                </a:solidFill>
                <a:highlight>
                  <a:srgbClr val="FFFFFF"/>
                </a:highlight>
                <a:latin typeface="Consolas"/>
                <a:ea typeface="Consolas"/>
                <a:cs typeface="Consolas"/>
                <a:sym typeface="Consolas"/>
              </a:rPr>
              <a:t>: </a:t>
            </a:r>
            <a:r>
              <a:rPr lang="en-US" sz="1150">
                <a:solidFill>
                  <a:srgbClr val="067D17"/>
                </a:solidFill>
                <a:highlight>
                  <a:srgbClr val="FFFFFF"/>
                </a:highlight>
                <a:latin typeface="Consolas"/>
                <a:ea typeface="Consolas"/>
                <a:cs typeface="Consolas"/>
                <a:sym typeface="Consolas"/>
              </a:rPr>
              <a:t>center</a:t>
            </a:r>
            <a:r>
              <a:rPr lang="en-US" sz="1150">
                <a:solidFill>
                  <a:srgbClr val="080808"/>
                </a:solidFill>
                <a:highlight>
                  <a:srgbClr val="FFFFFF"/>
                </a:highlight>
                <a:latin typeface="Consolas"/>
                <a:ea typeface="Consolas"/>
                <a:cs typeface="Consolas"/>
                <a:sym typeface="Consolas"/>
              </a:rPr>
              <a:t>;</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font-size</a:t>
            </a:r>
            <a:r>
              <a:rPr lang="en-US" sz="1150">
                <a:solidFill>
                  <a:srgbClr val="080808"/>
                </a:solidFill>
                <a:highlight>
                  <a:srgbClr val="FFFFFF"/>
                </a:highlight>
                <a:latin typeface="Consolas"/>
                <a:ea typeface="Consolas"/>
                <a:cs typeface="Consolas"/>
                <a:sym typeface="Consolas"/>
              </a:rPr>
              <a:t>: </a:t>
            </a:r>
            <a:r>
              <a:rPr lang="en-US" sz="1150">
                <a:solidFill>
                  <a:srgbClr val="1750EB"/>
                </a:solidFill>
                <a:highlight>
                  <a:srgbClr val="FFFFFF"/>
                </a:highlight>
                <a:latin typeface="Consolas"/>
                <a:ea typeface="Consolas"/>
                <a:cs typeface="Consolas"/>
                <a:sym typeface="Consolas"/>
              </a:rPr>
              <a:t>30</a:t>
            </a:r>
            <a:r>
              <a:rPr lang="en-US" sz="1150">
                <a:solidFill>
                  <a:srgbClr val="067D17"/>
                </a:solidFill>
                <a:highlight>
                  <a:srgbClr val="FFFFFF"/>
                </a:highlight>
                <a:latin typeface="Consolas"/>
                <a:ea typeface="Consolas"/>
                <a:cs typeface="Consolas"/>
                <a:sym typeface="Consolas"/>
              </a:rPr>
              <a:t>px</a:t>
            </a:r>
            <a:r>
              <a:rPr lang="en-US" sz="1150">
                <a:solidFill>
                  <a:srgbClr val="080808"/>
                </a:solidFill>
                <a:highlight>
                  <a:srgbClr val="FFFFFF"/>
                </a:highlight>
                <a:latin typeface="Consolas"/>
                <a:ea typeface="Consolas"/>
                <a:cs typeface="Consolas"/>
                <a:sym typeface="Consolas"/>
              </a:rPr>
              <a:t>;</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80808"/>
                </a:solidFill>
                <a:highlight>
                  <a:srgbClr val="FFFFFF"/>
                </a:highlight>
                <a:latin typeface="Consolas"/>
                <a:ea typeface="Consolas"/>
                <a:cs typeface="Consolas"/>
                <a:sym typeface="Consolas"/>
              </a:rPr>
              <a:t>}</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033B3"/>
                </a:solidFill>
                <a:highlight>
                  <a:srgbClr val="FFFFFF"/>
                </a:highlight>
                <a:latin typeface="Consolas"/>
                <a:ea typeface="Consolas"/>
                <a:cs typeface="Consolas"/>
                <a:sym typeface="Consolas"/>
              </a:rPr>
              <a:t>#box1 </a:t>
            </a: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background-color</a:t>
            </a:r>
            <a:r>
              <a:rPr lang="en-US" sz="1150">
                <a:solidFill>
                  <a:srgbClr val="080808"/>
                </a:solidFill>
                <a:highlight>
                  <a:srgbClr val="FFFFFF"/>
                </a:highlight>
                <a:latin typeface="Consolas"/>
                <a:ea typeface="Consolas"/>
                <a:cs typeface="Consolas"/>
                <a:sym typeface="Consolas"/>
              </a:rPr>
              <a:t>: </a:t>
            </a:r>
            <a:r>
              <a:rPr lang="en-US" sz="1150">
                <a:solidFill>
                  <a:srgbClr val="067D17"/>
                </a:solidFill>
                <a:highlight>
                  <a:srgbClr val="FFFFFF"/>
                </a:highlight>
                <a:latin typeface="Consolas"/>
                <a:ea typeface="Consolas"/>
                <a:cs typeface="Consolas"/>
                <a:sym typeface="Consolas"/>
              </a:rPr>
              <a:t>green</a:t>
            </a:r>
            <a:r>
              <a:rPr lang="en-US" sz="1150">
                <a:solidFill>
                  <a:srgbClr val="080808"/>
                </a:solidFill>
                <a:highlight>
                  <a:srgbClr val="FFFFFF"/>
                </a:highlight>
                <a:latin typeface="Consolas"/>
                <a:ea typeface="Consolas"/>
                <a:cs typeface="Consolas"/>
                <a:sym typeface="Consolas"/>
              </a:rPr>
              <a:t>; }</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033B3"/>
                </a:solidFill>
                <a:highlight>
                  <a:srgbClr val="FFFFFF"/>
                </a:highlight>
                <a:latin typeface="Consolas"/>
                <a:ea typeface="Consolas"/>
                <a:cs typeface="Consolas"/>
                <a:sym typeface="Consolas"/>
              </a:rPr>
              <a:t>#box2 </a:t>
            </a: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background-color</a:t>
            </a:r>
            <a:r>
              <a:rPr lang="en-US" sz="1150">
                <a:solidFill>
                  <a:srgbClr val="080808"/>
                </a:solidFill>
                <a:highlight>
                  <a:srgbClr val="FFFFFF"/>
                </a:highlight>
                <a:latin typeface="Consolas"/>
                <a:ea typeface="Consolas"/>
                <a:cs typeface="Consolas"/>
                <a:sym typeface="Consolas"/>
              </a:rPr>
              <a:t>: </a:t>
            </a:r>
            <a:r>
              <a:rPr lang="en-US" sz="1150">
                <a:solidFill>
                  <a:srgbClr val="067D17"/>
                </a:solidFill>
                <a:highlight>
                  <a:srgbClr val="FFFFFF"/>
                </a:highlight>
                <a:latin typeface="Consolas"/>
                <a:ea typeface="Consolas"/>
                <a:cs typeface="Consolas"/>
                <a:sym typeface="Consolas"/>
              </a:rPr>
              <a:t>yellow</a:t>
            </a:r>
            <a:r>
              <a:rPr lang="en-US" sz="1150">
                <a:solidFill>
                  <a:srgbClr val="080808"/>
                </a:solidFill>
                <a:highlight>
                  <a:srgbClr val="FFFFFF"/>
                </a:highlight>
                <a:latin typeface="Consolas"/>
                <a:ea typeface="Consolas"/>
                <a:cs typeface="Consolas"/>
                <a:sym typeface="Consolas"/>
              </a:rPr>
              <a:t>; }</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033B3"/>
                </a:solidFill>
                <a:highlight>
                  <a:srgbClr val="FFFFFF"/>
                </a:highlight>
                <a:latin typeface="Consolas"/>
                <a:ea typeface="Consolas"/>
                <a:cs typeface="Consolas"/>
                <a:sym typeface="Consolas"/>
              </a:rPr>
              <a:t>#box3 </a:t>
            </a: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background-color</a:t>
            </a:r>
            <a:r>
              <a:rPr lang="en-US" sz="1150">
                <a:solidFill>
                  <a:srgbClr val="080808"/>
                </a:solidFill>
                <a:highlight>
                  <a:srgbClr val="FFFFFF"/>
                </a:highlight>
                <a:latin typeface="Consolas"/>
                <a:ea typeface="Consolas"/>
                <a:cs typeface="Consolas"/>
                <a:sym typeface="Consolas"/>
              </a:rPr>
              <a:t>: </a:t>
            </a:r>
            <a:r>
              <a:rPr lang="en-US" sz="1150">
                <a:solidFill>
                  <a:srgbClr val="067D17"/>
                </a:solidFill>
                <a:highlight>
                  <a:srgbClr val="FFFFFF"/>
                </a:highlight>
                <a:latin typeface="Consolas"/>
                <a:ea typeface="Consolas"/>
                <a:cs typeface="Consolas"/>
                <a:sym typeface="Consolas"/>
              </a:rPr>
              <a:t>pink</a:t>
            </a:r>
            <a:r>
              <a:rPr lang="en-US" sz="1150">
                <a:solidFill>
                  <a:srgbClr val="080808"/>
                </a:solidFill>
                <a:highlight>
                  <a:srgbClr val="FFFFFF"/>
                </a:highlight>
                <a:latin typeface="Consolas"/>
                <a:ea typeface="Consolas"/>
                <a:cs typeface="Consolas"/>
                <a:sym typeface="Consolas"/>
              </a:rPr>
              <a:t>; }</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033B3"/>
                </a:solidFill>
                <a:highlight>
                  <a:srgbClr val="FFFFFF"/>
                </a:highlight>
                <a:latin typeface="Consolas"/>
                <a:ea typeface="Consolas"/>
                <a:cs typeface="Consolas"/>
                <a:sym typeface="Consolas"/>
              </a:rPr>
              <a:t>#box4 </a:t>
            </a: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background-color</a:t>
            </a:r>
            <a:r>
              <a:rPr lang="en-US" sz="1150">
                <a:solidFill>
                  <a:srgbClr val="080808"/>
                </a:solidFill>
                <a:highlight>
                  <a:srgbClr val="FFFFFF"/>
                </a:highlight>
                <a:latin typeface="Consolas"/>
                <a:ea typeface="Consolas"/>
                <a:cs typeface="Consolas"/>
                <a:sym typeface="Consolas"/>
              </a:rPr>
              <a:t>: </a:t>
            </a:r>
            <a:r>
              <a:rPr lang="en-US" sz="1150">
                <a:solidFill>
                  <a:srgbClr val="067D17"/>
                </a:solidFill>
                <a:highlight>
                  <a:srgbClr val="FFFFFF"/>
                </a:highlight>
                <a:latin typeface="Consolas"/>
                <a:ea typeface="Consolas"/>
                <a:cs typeface="Consolas"/>
                <a:sym typeface="Consolas"/>
              </a:rPr>
              <a:t>blue</a:t>
            </a:r>
            <a:r>
              <a:rPr lang="en-US" sz="1150">
                <a:solidFill>
                  <a:srgbClr val="080808"/>
                </a:solidFill>
                <a:highlight>
                  <a:srgbClr val="FFFFFF"/>
                </a:highlight>
                <a:latin typeface="Consolas"/>
                <a:ea typeface="Consolas"/>
                <a:cs typeface="Consolas"/>
                <a:sym typeface="Consolas"/>
              </a:rPr>
              <a:t>; }</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033B3"/>
                </a:solidFill>
                <a:highlight>
                  <a:srgbClr val="FFFFFF"/>
                </a:highlight>
                <a:latin typeface="Consolas"/>
                <a:ea typeface="Consolas"/>
                <a:cs typeface="Consolas"/>
                <a:sym typeface="Consolas"/>
              </a:rPr>
              <a:t>#box5 </a:t>
            </a: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background-color</a:t>
            </a:r>
            <a:r>
              <a:rPr lang="en-US" sz="1150">
                <a:solidFill>
                  <a:srgbClr val="080808"/>
                </a:solidFill>
                <a:highlight>
                  <a:srgbClr val="FFFFFF"/>
                </a:highlight>
                <a:latin typeface="Consolas"/>
                <a:ea typeface="Consolas"/>
                <a:cs typeface="Consolas"/>
                <a:sym typeface="Consolas"/>
              </a:rPr>
              <a:t>: </a:t>
            </a:r>
            <a:r>
              <a:rPr lang="en-US" sz="1150">
                <a:solidFill>
                  <a:srgbClr val="067D17"/>
                </a:solidFill>
                <a:highlight>
                  <a:srgbClr val="FFFFFF"/>
                </a:highlight>
                <a:latin typeface="Consolas"/>
                <a:ea typeface="Consolas"/>
                <a:cs typeface="Consolas"/>
                <a:sym typeface="Consolas"/>
              </a:rPr>
              <a:t>red</a:t>
            </a:r>
            <a:r>
              <a:rPr lang="en-US" sz="1150">
                <a:solidFill>
                  <a:srgbClr val="080808"/>
                </a:solidFill>
                <a:highlight>
                  <a:srgbClr val="FFFFFF"/>
                </a:highlight>
                <a:latin typeface="Consolas"/>
                <a:ea typeface="Consolas"/>
                <a:cs typeface="Consolas"/>
                <a:sym typeface="Consolas"/>
              </a:rPr>
              <a:t>; }</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033B3"/>
                </a:solidFill>
                <a:highlight>
                  <a:srgbClr val="FFFFFF"/>
                </a:highlight>
                <a:latin typeface="Consolas"/>
                <a:ea typeface="Consolas"/>
                <a:cs typeface="Consolas"/>
                <a:sym typeface="Consolas"/>
              </a:rPr>
              <a:t>#box6 </a:t>
            </a: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background-color</a:t>
            </a:r>
            <a:r>
              <a:rPr lang="en-US" sz="1150">
                <a:solidFill>
                  <a:srgbClr val="080808"/>
                </a:solidFill>
                <a:highlight>
                  <a:srgbClr val="FFFFFF"/>
                </a:highlight>
                <a:latin typeface="Consolas"/>
                <a:ea typeface="Consolas"/>
                <a:cs typeface="Consolas"/>
                <a:sym typeface="Consolas"/>
              </a:rPr>
              <a:t>: </a:t>
            </a:r>
            <a:r>
              <a:rPr lang="en-US" sz="1150">
                <a:solidFill>
                  <a:srgbClr val="067D17"/>
                </a:solidFill>
                <a:highlight>
                  <a:srgbClr val="FFFFFF"/>
                </a:highlight>
                <a:latin typeface="Consolas"/>
                <a:ea typeface="Consolas"/>
                <a:cs typeface="Consolas"/>
                <a:sym typeface="Consolas"/>
              </a:rPr>
              <a:t>orange</a:t>
            </a:r>
            <a:r>
              <a:rPr lang="en-US" sz="1150">
                <a:solidFill>
                  <a:srgbClr val="080808"/>
                </a:solidFill>
                <a:highlight>
                  <a:srgbClr val="FFFFFF"/>
                </a:highlight>
                <a:latin typeface="Consolas"/>
                <a:ea typeface="Consolas"/>
                <a:cs typeface="Consolas"/>
                <a:sym typeface="Consolas"/>
              </a:rPr>
              <a:t>; }</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033B3"/>
                </a:solidFill>
                <a:highlight>
                  <a:srgbClr val="FFFFFF"/>
                </a:highlight>
                <a:latin typeface="Consolas"/>
                <a:ea typeface="Consolas"/>
                <a:cs typeface="Consolas"/>
                <a:sym typeface="Consolas"/>
              </a:rPr>
              <a:t>#box7 </a:t>
            </a: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background-color</a:t>
            </a:r>
            <a:r>
              <a:rPr lang="en-US" sz="1150">
                <a:solidFill>
                  <a:srgbClr val="080808"/>
                </a:solidFill>
                <a:highlight>
                  <a:srgbClr val="FFFFFF"/>
                </a:highlight>
                <a:latin typeface="Consolas"/>
                <a:ea typeface="Consolas"/>
                <a:cs typeface="Consolas"/>
                <a:sym typeface="Consolas"/>
              </a:rPr>
              <a:t>:</a:t>
            </a:r>
            <a:r>
              <a:rPr lang="en-US" sz="1150">
                <a:solidFill>
                  <a:srgbClr val="067D17"/>
                </a:solidFill>
                <a:highlight>
                  <a:srgbClr val="FFFFFF"/>
                </a:highlight>
                <a:latin typeface="Consolas"/>
                <a:ea typeface="Consolas"/>
                <a:cs typeface="Consolas"/>
                <a:sym typeface="Consolas"/>
              </a:rPr>
              <a:t>beige</a:t>
            </a:r>
            <a:r>
              <a:rPr lang="en-US" sz="1150">
                <a:solidFill>
                  <a:srgbClr val="080808"/>
                </a:solidFill>
                <a:highlight>
                  <a:srgbClr val="FFFFFF"/>
                </a:highlight>
                <a:latin typeface="Consolas"/>
                <a:ea typeface="Consolas"/>
                <a:cs typeface="Consolas"/>
                <a:sym typeface="Consolas"/>
              </a:rPr>
              <a:t>; }</a:t>
            </a:r>
            <a:endParaRPr sz="1150">
              <a:solidFill>
                <a:srgbClr val="080808"/>
              </a:solidFill>
              <a:highlight>
                <a:srgbClr val="FFFFFF"/>
              </a:highlight>
              <a:latin typeface="Consolas"/>
              <a:ea typeface="Consolas"/>
              <a:cs typeface="Consolas"/>
              <a:sym typeface="Consolas"/>
            </a:endParaRPr>
          </a:p>
          <a:p>
            <a:pPr marL="0" lvl="0" indent="0" algn="l" rtl="0">
              <a:lnSpc>
                <a:spcPct val="80000"/>
              </a:lnSpc>
              <a:spcBef>
                <a:spcPts val="0"/>
              </a:spcBef>
              <a:spcAft>
                <a:spcPts val="0"/>
              </a:spcAft>
              <a:buSzPts val="1018"/>
              <a:buNone/>
            </a:pPr>
            <a:r>
              <a:rPr lang="en-US" sz="1150">
                <a:solidFill>
                  <a:srgbClr val="0033B3"/>
                </a:solidFill>
                <a:highlight>
                  <a:srgbClr val="FFFFFF"/>
                </a:highlight>
                <a:latin typeface="Consolas"/>
                <a:ea typeface="Consolas"/>
                <a:cs typeface="Consolas"/>
                <a:sym typeface="Consolas"/>
              </a:rPr>
              <a:t>#box8 </a:t>
            </a:r>
            <a:r>
              <a:rPr lang="en-US" sz="1150">
                <a:solidFill>
                  <a:srgbClr val="080808"/>
                </a:solidFill>
                <a:highlight>
                  <a:srgbClr val="FFFFFF"/>
                </a:highlight>
                <a:latin typeface="Consolas"/>
                <a:ea typeface="Consolas"/>
                <a:cs typeface="Consolas"/>
                <a:sym typeface="Consolas"/>
              </a:rPr>
              <a:t>{ </a:t>
            </a:r>
            <a:r>
              <a:rPr lang="en-US" sz="1150">
                <a:solidFill>
                  <a:srgbClr val="174AD4"/>
                </a:solidFill>
                <a:highlight>
                  <a:srgbClr val="FFFFFF"/>
                </a:highlight>
                <a:latin typeface="Consolas"/>
                <a:ea typeface="Consolas"/>
                <a:cs typeface="Consolas"/>
                <a:sym typeface="Consolas"/>
              </a:rPr>
              <a:t>background-color</a:t>
            </a:r>
            <a:r>
              <a:rPr lang="en-US" sz="1150">
                <a:solidFill>
                  <a:srgbClr val="080808"/>
                </a:solidFill>
                <a:highlight>
                  <a:srgbClr val="FFFFFF"/>
                </a:highlight>
                <a:latin typeface="Consolas"/>
                <a:ea typeface="Consolas"/>
                <a:cs typeface="Consolas"/>
                <a:sym typeface="Consolas"/>
              </a:rPr>
              <a:t>: </a:t>
            </a:r>
            <a:r>
              <a:rPr lang="en-US" sz="1150">
                <a:solidFill>
                  <a:srgbClr val="067D17"/>
                </a:solidFill>
                <a:highlight>
                  <a:srgbClr val="FFFFFF"/>
                </a:highlight>
                <a:latin typeface="Consolas"/>
                <a:ea typeface="Consolas"/>
                <a:cs typeface="Consolas"/>
                <a:sym typeface="Consolas"/>
              </a:rPr>
              <a:t>lightgrey</a:t>
            </a:r>
            <a:r>
              <a:rPr lang="en-US" sz="1150">
                <a:solidFill>
                  <a:srgbClr val="080808"/>
                </a:solidFill>
                <a:highlight>
                  <a:srgbClr val="FFFFFF"/>
                </a:highlight>
                <a:latin typeface="Consolas"/>
                <a:ea typeface="Consolas"/>
                <a:cs typeface="Consolas"/>
                <a:sym typeface="Consolas"/>
              </a:rPr>
              <a:t>; }</a:t>
            </a:r>
            <a:endParaRPr sz="1150">
              <a:solidFill>
                <a:srgbClr val="080808"/>
              </a:solidFill>
              <a:highlight>
                <a:srgbClr val="FFFFFF"/>
              </a:highlight>
              <a:latin typeface="Consolas"/>
              <a:ea typeface="Consolas"/>
              <a:cs typeface="Consolas"/>
              <a:sym typeface="Consolas"/>
            </a:endParaRPr>
          </a:p>
        </p:txBody>
      </p:sp>
      <p:sp>
        <p:nvSpPr>
          <p:cNvPr id="441" name="Google Shape;441;p47"/>
          <p:cNvSpPr txBox="1"/>
          <p:nvPr/>
        </p:nvSpPr>
        <p:spPr>
          <a:xfrm>
            <a:off x="8040725" y="5393400"/>
            <a:ext cx="3349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u="sng" dirty="0">
                <a:solidFill>
                  <a:schemeClr val="hlink"/>
                </a:solidFill>
                <a:hlinkClick r:id="rId4"/>
              </a:rPr>
              <a:t>Completed File Download</a:t>
            </a:r>
            <a:endParaRPr sz="1500" b="1" dirty="0">
              <a:solidFill>
                <a:srgbClr val="F98C6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8"/>
          <p:cNvSpPr txBox="1">
            <a:spLocks noGrp="1"/>
          </p:cNvSpPr>
          <p:nvPr>
            <p:ph type="body" idx="1"/>
          </p:nvPr>
        </p:nvSpPr>
        <p:spPr>
          <a:xfrm>
            <a:off x="698500" y="1720800"/>
            <a:ext cx="8721600" cy="452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a:solidFill>
                  <a:srgbClr val="000000"/>
                </a:solidFill>
              </a:rPr>
              <a:t>You can use </a:t>
            </a:r>
            <a:r>
              <a:rPr lang="en-US" sz="1800" b="1">
                <a:solidFill>
                  <a:srgbClr val="000000"/>
                </a:solidFill>
              </a:rPr>
              <a:t>auto margins</a:t>
            </a:r>
            <a:r>
              <a:rPr lang="en-US" sz="1800">
                <a:solidFill>
                  <a:srgbClr val="000000"/>
                </a:solidFill>
              </a:rPr>
              <a:t> for main-axis alignment. Auto margins will take up all of the space that they can in their axis.</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margin-left: auto</a:t>
            </a:r>
            <a:endParaRPr sz="1800" b="1">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a:solidFill>
                  <a:srgbClr val="000000"/>
                </a:solidFill>
              </a:rPr>
              <a:t>The example to the right shows the left margin set to auto on the yellow box, pushing it and the pink box to the far right of the container.</a:t>
            </a:r>
            <a:br>
              <a:rPr lang="en-US" sz="1800">
                <a:solidFill>
                  <a:srgbClr val="000000"/>
                </a:solidFill>
              </a:rPr>
            </a:br>
            <a:br>
              <a:rPr lang="en-US" sz="1800">
                <a:solidFill>
                  <a:srgbClr val="000000"/>
                </a:solidFill>
              </a:rPr>
            </a:br>
            <a:endParaRPr sz="1800">
              <a:solidFill>
                <a:srgbClr val="1B1B1B"/>
              </a:solidFill>
              <a:highlight>
                <a:schemeClr val="lt1"/>
              </a:highlight>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margin-right: auto</a:t>
            </a:r>
            <a:endParaRPr sz="1800" b="1">
              <a:solidFill>
                <a:srgbClr val="000000"/>
              </a:solidFill>
              <a:latin typeface="Consolas"/>
              <a:ea typeface="Consolas"/>
              <a:cs typeface="Consolas"/>
              <a:sym typeface="Consolas"/>
            </a:endParaRPr>
          </a:p>
          <a:p>
            <a:pPr marL="0" lvl="0" indent="0" algn="l" rtl="0">
              <a:spcBef>
                <a:spcPts val="1000"/>
              </a:spcBef>
              <a:spcAft>
                <a:spcPts val="1000"/>
              </a:spcAft>
              <a:buNone/>
            </a:pPr>
            <a:r>
              <a:rPr lang="en-US" sz="1800">
                <a:solidFill>
                  <a:srgbClr val="000000"/>
                </a:solidFill>
              </a:rPr>
              <a:t>The example to the right shows the right margin set to auto on the yellow box, pushing the pink box to the far right of the container.</a:t>
            </a:r>
            <a:endParaRPr sz="1800">
              <a:solidFill>
                <a:srgbClr val="000000"/>
              </a:solidFill>
            </a:endParaRPr>
          </a:p>
        </p:txBody>
      </p:sp>
      <p:sp>
        <p:nvSpPr>
          <p:cNvPr id="448" name="Google Shape;448;p48"/>
          <p:cNvSpPr txBox="1">
            <a:spLocks noGrp="1"/>
          </p:cNvSpPr>
          <p:nvPr>
            <p:ph type="title"/>
          </p:nvPr>
        </p:nvSpPr>
        <p:spPr>
          <a:xfrm>
            <a:off x="568017" y="973663"/>
            <a:ext cx="10822500" cy="7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Flexbox: Auto Margins </a:t>
            </a:r>
            <a:endParaRPr/>
          </a:p>
        </p:txBody>
      </p:sp>
      <p:sp>
        <p:nvSpPr>
          <p:cNvPr id="449" name="Google Shape;449;p48"/>
          <p:cNvSpPr txBox="1">
            <a:spLocks noGrp="1"/>
          </p:cNvSpPr>
          <p:nvPr>
            <p:ph type="sldNum" idx="12"/>
          </p:nvPr>
        </p:nvSpPr>
        <p:spPr>
          <a:xfrm>
            <a:off x="11339974" y="6248151"/>
            <a:ext cx="777600" cy="540900"/>
          </a:xfrm>
          <a:prstGeom prst="rect">
            <a:avLst/>
          </a:prstGeom>
        </p:spPr>
        <p:txBody>
          <a:bodyPr spcFirstLastPara="1" wrap="square" lIns="91425" tIns="45675" rIns="91425" bIns="45675"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6</a:t>
            </a:fld>
            <a:endParaRPr/>
          </a:p>
        </p:txBody>
      </p:sp>
      <p:pic>
        <p:nvPicPr>
          <p:cNvPr id="450" name="Google Shape;450;p48"/>
          <p:cNvPicPr preferRelativeResize="0"/>
          <p:nvPr/>
        </p:nvPicPr>
        <p:blipFill>
          <a:blip r:embed="rId3">
            <a:alphaModFix/>
          </a:blip>
          <a:stretch>
            <a:fillRect/>
          </a:stretch>
        </p:blipFill>
        <p:spPr>
          <a:xfrm>
            <a:off x="9420175" y="2288250"/>
            <a:ext cx="1866325" cy="1877325"/>
          </a:xfrm>
          <a:prstGeom prst="rect">
            <a:avLst/>
          </a:prstGeom>
          <a:noFill/>
          <a:ln>
            <a:noFill/>
          </a:ln>
        </p:spPr>
      </p:pic>
      <p:pic>
        <p:nvPicPr>
          <p:cNvPr id="451" name="Google Shape;451;p48"/>
          <p:cNvPicPr preferRelativeResize="0"/>
          <p:nvPr/>
        </p:nvPicPr>
        <p:blipFill>
          <a:blip r:embed="rId4">
            <a:alphaModFix/>
          </a:blip>
          <a:stretch>
            <a:fillRect/>
          </a:stretch>
        </p:blipFill>
        <p:spPr>
          <a:xfrm>
            <a:off x="9420175" y="4184325"/>
            <a:ext cx="1866325" cy="1877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9"/>
          <p:cNvSpPr txBox="1">
            <a:spLocks noGrp="1"/>
          </p:cNvSpPr>
          <p:nvPr>
            <p:ph type="body" idx="1"/>
          </p:nvPr>
        </p:nvSpPr>
        <p:spPr>
          <a:xfrm>
            <a:off x="698500" y="1720800"/>
            <a:ext cx="8721600" cy="452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a:solidFill>
                  <a:srgbClr val="000000"/>
                </a:solidFill>
              </a:rPr>
              <a:t>The CSS </a:t>
            </a:r>
            <a:r>
              <a:rPr lang="en-US" sz="1800" b="1" u="sng">
                <a:solidFill>
                  <a:schemeClr val="hlink"/>
                </a:solidFill>
                <a:latin typeface="Consolas"/>
                <a:ea typeface="Consolas"/>
                <a:cs typeface="Consolas"/>
                <a:sym typeface="Consolas"/>
                <a:hlinkClick r:id="rId3"/>
              </a:rPr>
              <a:t>justify-content</a:t>
            </a:r>
            <a:r>
              <a:rPr lang="en-US" sz="1800">
                <a:solidFill>
                  <a:srgbClr val="000000"/>
                </a:solidFill>
              </a:rPr>
              <a:t> property defines how the browser distributes space between and around content items along the main axis of a flex container.</a:t>
            </a:r>
            <a:endParaRPr sz="1800">
              <a:solidFill>
                <a:srgbClr val="000000"/>
              </a:solidFill>
            </a:endParaRPr>
          </a:p>
          <a:p>
            <a:pPr marL="0" lvl="0" indent="0" algn="l" rtl="0">
              <a:spcBef>
                <a:spcPts val="1000"/>
              </a:spcBef>
              <a:spcAft>
                <a:spcPts val="0"/>
              </a:spcAft>
              <a:buClr>
                <a:schemeClr val="dk1"/>
              </a:buClr>
              <a:buSzPts val="1100"/>
              <a:buFont typeface="Arial"/>
              <a:buNone/>
            </a:pPr>
            <a:r>
              <a:rPr lang="en-US" sz="1800" b="1">
                <a:solidFill>
                  <a:srgbClr val="000000"/>
                </a:solidFill>
                <a:latin typeface="Consolas"/>
                <a:ea typeface="Consolas"/>
                <a:cs typeface="Consolas"/>
                <a:sym typeface="Consolas"/>
              </a:rPr>
              <a:t>flex-start</a:t>
            </a:r>
            <a:endParaRPr sz="1800" b="1">
              <a:solidFill>
                <a:srgbClr val="000000"/>
              </a:solidFill>
              <a:latin typeface="Consolas"/>
              <a:ea typeface="Consolas"/>
              <a:cs typeface="Consolas"/>
              <a:sym typeface="Consolas"/>
            </a:endParaRPr>
          </a:p>
          <a:p>
            <a:pPr marL="0" lvl="0" indent="0" algn="l" rtl="0">
              <a:spcBef>
                <a:spcPts val="1000"/>
              </a:spcBef>
              <a:spcAft>
                <a:spcPts val="0"/>
              </a:spcAft>
              <a:buClr>
                <a:schemeClr val="dk1"/>
              </a:buClr>
              <a:buSzPts val="1100"/>
              <a:buFont typeface="Arial"/>
              <a:buNone/>
            </a:pPr>
            <a:r>
              <a:rPr lang="en-US" sz="1800">
                <a:solidFill>
                  <a:srgbClr val="000000"/>
                </a:solidFill>
              </a:rPr>
              <a:t>The items are packed flush to each other toward the edge of the alignment container depending on the flex container's main-start side. This only applies to flex layout items. For items that are not children of a flex container, this value is treated like </a:t>
            </a:r>
            <a:r>
              <a:rPr lang="en-US" sz="1800" b="1">
                <a:solidFill>
                  <a:srgbClr val="000000"/>
                </a:solidFill>
                <a:latin typeface="Consolas"/>
                <a:ea typeface="Consolas"/>
                <a:cs typeface="Consolas"/>
                <a:sym typeface="Consolas"/>
              </a:rPr>
              <a:t>start</a:t>
            </a:r>
            <a:r>
              <a:rPr lang="en-US" sz="1800">
                <a:solidFill>
                  <a:srgbClr val="000000"/>
                </a:solidFill>
              </a:rPr>
              <a:t>.</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flex-end</a:t>
            </a:r>
            <a:endParaRPr sz="1800" b="1">
              <a:solidFill>
                <a:srgbClr val="000000"/>
              </a:solidFill>
              <a:latin typeface="Consolas"/>
              <a:ea typeface="Consolas"/>
              <a:cs typeface="Consolas"/>
              <a:sym typeface="Consolas"/>
            </a:endParaRPr>
          </a:p>
          <a:p>
            <a:pPr marL="0" lvl="0" indent="0" algn="l" rtl="0">
              <a:spcBef>
                <a:spcPts val="1000"/>
              </a:spcBef>
              <a:spcAft>
                <a:spcPts val="1000"/>
              </a:spcAft>
              <a:buNone/>
            </a:pPr>
            <a:r>
              <a:rPr lang="en-US" sz="1800">
                <a:solidFill>
                  <a:srgbClr val="000000"/>
                </a:solidFill>
              </a:rPr>
              <a:t>The items are packed flush to each other toward the edge of the alignment container depending on the flex container's main-end side. This only applies to flex layout items. For items that are not children of a flex container, this value is treated like </a:t>
            </a:r>
            <a:r>
              <a:rPr lang="en-US" sz="1800" b="1">
                <a:solidFill>
                  <a:srgbClr val="000000"/>
                </a:solidFill>
                <a:latin typeface="Consolas"/>
                <a:ea typeface="Consolas"/>
                <a:cs typeface="Consolas"/>
                <a:sym typeface="Consolas"/>
              </a:rPr>
              <a:t>end</a:t>
            </a:r>
            <a:r>
              <a:rPr lang="en-US" sz="1800">
                <a:solidFill>
                  <a:srgbClr val="000000"/>
                </a:solidFill>
              </a:rPr>
              <a:t>.</a:t>
            </a:r>
            <a:endParaRPr sz="1700">
              <a:solidFill>
                <a:srgbClr val="000000"/>
              </a:solidFill>
            </a:endParaRPr>
          </a:p>
        </p:txBody>
      </p:sp>
      <p:sp>
        <p:nvSpPr>
          <p:cNvPr id="458" name="Google Shape;458;p49"/>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Flexbox Properties: Justify-Content  </a:t>
            </a:r>
            <a:endParaRPr/>
          </a:p>
        </p:txBody>
      </p:sp>
      <p:sp>
        <p:nvSpPr>
          <p:cNvPr id="459" name="Google Shape;459;p49"/>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7</a:t>
            </a:fld>
            <a:endParaRPr/>
          </a:p>
        </p:txBody>
      </p:sp>
      <p:pic>
        <p:nvPicPr>
          <p:cNvPr id="460" name="Google Shape;460;p49"/>
          <p:cNvPicPr preferRelativeResize="0"/>
          <p:nvPr/>
        </p:nvPicPr>
        <p:blipFill>
          <a:blip r:embed="rId4">
            <a:alphaModFix/>
          </a:blip>
          <a:stretch>
            <a:fillRect/>
          </a:stretch>
        </p:blipFill>
        <p:spPr>
          <a:xfrm>
            <a:off x="9420175" y="2353374"/>
            <a:ext cx="1866325" cy="1756375"/>
          </a:xfrm>
          <a:prstGeom prst="rect">
            <a:avLst/>
          </a:prstGeom>
          <a:noFill/>
          <a:ln w="9525" cap="flat" cmpd="sng">
            <a:solidFill>
              <a:schemeClr val="lt1"/>
            </a:solidFill>
            <a:prstDash val="solid"/>
            <a:round/>
            <a:headEnd type="none" w="sm" len="sm"/>
            <a:tailEnd type="none" w="sm" len="sm"/>
          </a:ln>
        </p:spPr>
      </p:pic>
      <p:pic>
        <p:nvPicPr>
          <p:cNvPr id="461" name="Google Shape;461;p49"/>
          <p:cNvPicPr preferRelativeResize="0"/>
          <p:nvPr/>
        </p:nvPicPr>
        <p:blipFill>
          <a:blip r:embed="rId5">
            <a:alphaModFix/>
          </a:blip>
          <a:stretch>
            <a:fillRect/>
          </a:stretch>
        </p:blipFill>
        <p:spPr>
          <a:xfrm>
            <a:off x="9420175" y="4165550"/>
            <a:ext cx="1866325" cy="175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0"/>
          <p:cNvSpPr txBox="1">
            <a:spLocks noGrp="1"/>
          </p:cNvSpPr>
          <p:nvPr>
            <p:ph type="body" idx="1"/>
          </p:nvPr>
        </p:nvSpPr>
        <p:spPr>
          <a:xfrm>
            <a:off x="698500" y="1720800"/>
            <a:ext cx="8721600" cy="452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a:solidFill>
                  <a:srgbClr val="000000"/>
                </a:solidFill>
              </a:rPr>
              <a:t>The CSS </a:t>
            </a:r>
            <a:r>
              <a:rPr lang="en-US" sz="1800" b="1" u="sng">
                <a:solidFill>
                  <a:schemeClr val="hlink"/>
                </a:solidFill>
                <a:latin typeface="Consolas"/>
                <a:ea typeface="Consolas"/>
                <a:cs typeface="Consolas"/>
                <a:sym typeface="Consolas"/>
                <a:hlinkClick r:id="rId3"/>
              </a:rPr>
              <a:t>justify-content</a:t>
            </a:r>
            <a:r>
              <a:rPr lang="en-US" sz="1800">
                <a:solidFill>
                  <a:srgbClr val="000000"/>
                </a:solidFill>
              </a:rPr>
              <a:t> property defines how the browser distributes space between and around content items along the main axis of a flex container.</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center</a:t>
            </a:r>
            <a:endParaRPr sz="1800" b="1">
              <a:solidFill>
                <a:srgbClr val="000000"/>
              </a:solidFill>
              <a:latin typeface="Consolas"/>
              <a:ea typeface="Consolas"/>
              <a:cs typeface="Consolas"/>
              <a:sym typeface="Consolas"/>
            </a:endParaRPr>
          </a:p>
          <a:p>
            <a:pPr marL="0" lvl="0" indent="0" algn="l" rtl="0">
              <a:lnSpc>
                <a:spcPct val="100000"/>
              </a:lnSpc>
              <a:spcBef>
                <a:spcPts val="1000"/>
              </a:spcBef>
              <a:spcAft>
                <a:spcPts val="0"/>
              </a:spcAft>
              <a:buNone/>
            </a:pPr>
            <a:r>
              <a:rPr lang="en-US" sz="1800">
                <a:solidFill>
                  <a:srgbClr val="1B1B1B"/>
                </a:solidFill>
                <a:highlight>
                  <a:schemeClr val="lt1"/>
                </a:highlight>
              </a:rPr>
              <a:t>The items are packed flush to each other toward the center of the alignment container along the main axis.</a:t>
            </a:r>
            <a:br>
              <a:rPr lang="en-US" sz="1800">
                <a:solidFill>
                  <a:srgbClr val="1B1B1B"/>
                </a:solidFill>
                <a:highlight>
                  <a:schemeClr val="lt1"/>
                </a:highlight>
              </a:rPr>
            </a:br>
            <a:br>
              <a:rPr lang="en-US" sz="1800">
                <a:solidFill>
                  <a:srgbClr val="1B1B1B"/>
                </a:solidFill>
                <a:highlight>
                  <a:schemeClr val="lt1"/>
                </a:highlight>
              </a:rPr>
            </a:br>
            <a:endParaRPr sz="1800">
              <a:solidFill>
                <a:srgbClr val="1B1B1B"/>
              </a:solidFill>
              <a:highlight>
                <a:schemeClr val="lt1"/>
              </a:highlight>
            </a:endParaRPr>
          </a:p>
          <a:p>
            <a:pPr marL="0" lvl="0" indent="0" algn="l" rtl="0">
              <a:lnSpc>
                <a:spcPct val="100000"/>
              </a:lnSpc>
              <a:spcBef>
                <a:spcPts val="1000"/>
              </a:spcBef>
              <a:spcAft>
                <a:spcPts val="0"/>
              </a:spcAft>
              <a:buNone/>
            </a:pPr>
            <a:r>
              <a:rPr lang="en-US" sz="1800" b="1">
                <a:solidFill>
                  <a:srgbClr val="000000"/>
                </a:solidFill>
                <a:latin typeface="Consolas"/>
                <a:ea typeface="Consolas"/>
                <a:cs typeface="Consolas"/>
                <a:sym typeface="Consolas"/>
              </a:rPr>
              <a:t>space-between</a:t>
            </a:r>
            <a:endParaRPr sz="1800" b="1">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a:solidFill>
                  <a:srgbClr val="000000"/>
                </a:solidFill>
              </a:rPr>
              <a:t>The items are evenly distributed within the alignment container along the main axis. The spacing between each pair of adjacent items is the same. The first item is flush with the main-start edge, and the last item is flush with the main-end edge.</a:t>
            </a:r>
            <a:endParaRPr sz="1700">
              <a:solidFill>
                <a:srgbClr val="000000"/>
              </a:solidFill>
            </a:endParaRPr>
          </a:p>
        </p:txBody>
      </p:sp>
      <p:sp>
        <p:nvSpPr>
          <p:cNvPr id="468" name="Google Shape;468;p50"/>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Flexbox Properties: Justify-Content  (continued)</a:t>
            </a:r>
            <a:endParaRPr/>
          </a:p>
        </p:txBody>
      </p:sp>
      <p:sp>
        <p:nvSpPr>
          <p:cNvPr id="469" name="Google Shape;469;p50"/>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8</a:t>
            </a:fld>
            <a:endParaRPr/>
          </a:p>
        </p:txBody>
      </p:sp>
      <p:pic>
        <p:nvPicPr>
          <p:cNvPr id="470" name="Google Shape;470;p50"/>
          <p:cNvPicPr preferRelativeResize="0"/>
          <p:nvPr/>
        </p:nvPicPr>
        <p:blipFill>
          <a:blip r:embed="rId4">
            <a:alphaModFix/>
          </a:blip>
          <a:stretch>
            <a:fillRect/>
          </a:stretch>
        </p:blipFill>
        <p:spPr>
          <a:xfrm>
            <a:off x="9420174" y="2288250"/>
            <a:ext cx="1866325" cy="1877304"/>
          </a:xfrm>
          <a:prstGeom prst="rect">
            <a:avLst/>
          </a:prstGeom>
          <a:noFill/>
          <a:ln>
            <a:noFill/>
          </a:ln>
        </p:spPr>
      </p:pic>
      <p:pic>
        <p:nvPicPr>
          <p:cNvPr id="471" name="Google Shape;471;p50"/>
          <p:cNvPicPr preferRelativeResize="0"/>
          <p:nvPr/>
        </p:nvPicPr>
        <p:blipFill>
          <a:blip r:embed="rId5">
            <a:alphaModFix/>
          </a:blip>
          <a:stretch>
            <a:fillRect/>
          </a:stretch>
        </p:blipFill>
        <p:spPr>
          <a:xfrm>
            <a:off x="9420175" y="4165550"/>
            <a:ext cx="1866325" cy="18773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p:cNvSpPr txBox="1">
            <a:spLocks noGrp="1"/>
          </p:cNvSpPr>
          <p:nvPr>
            <p:ph type="body" idx="1"/>
          </p:nvPr>
        </p:nvSpPr>
        <p:spPr>
          <a:xfrm>
            <a:off x="698500" y="1720800"/>
            <a:ext cx="8721600" cy="452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a:solidFill>
                  <a:srgbClr val="000000"/>
                </a:solidFill>
              </a:rPr>
              <a:t>The CSS</a:t>
            </a:r>
            <a:r>
              <a:rPr lang="en-US" sz="1800">
                <a:solidFill>
                  <a:srgbClr val="000000"/>
                </a:solidFill>
                <a:latin typeface="Century Gothic"/>
                <a:ea typeface="Century Gothic"/>
                <a:cs typeface="Century Gothic"/>
                <a:sym typeface="Century Gothic"/>
              </a:rPr>
              <a:t> </a:t>
            </a:r>
            <a:r>
              <a:rPr lang="en-US" sz="1800" b="1" u="sng">
                <a:solidFill>
                  <a:schemeClr val="hlink"/>
                </a:solidFill>
                <a:latin typeface="Consolas"/>
                <a:ea typeface="Consolas"/>
                <a:cs typeface="Consolas"/>
                <a:sym typeface="Consolas"/>
                <a:hlinkClick r:id="rId3"/>
              </a:rPr>
              <a:t>justify-content</a:t>
            </a:r>
            <a:r>
              <a:rPr lang="en-US" sz="1800">
                <a:solidFill>
                  <a:srgbClr val="000000"/>
                </a:solidFill>
              </a:rPr>
              <a:t> property defines how the browser distributes space between and around content items along the main axis of a flex container.</a:t>
            </a:r>
            <a:endParaRPr sz="1800">
              <a:solidFill>
                <a:srgbClr val="000000"/>
              </a:solidFill>
            </a:endParaRPr>
          </a:p>
          <a:p>
            <a:pPr marL="0" lvl="0" indent="0" algn="l" rtl="0">
              <a:spcBef>
                <a:spcPts val="1000"/>
              </a:spcBef>
              <a:spcAft>
                <a:spcPts val="0"/>
              </a:spcAft>
              <a:buNone/>
            </a:pPr>
            <a:r>
              <a:rPr lang="en-US" sz="1800" b="1">
                <a:solidFill>
                  <a:srgbClr val="000000"/>
                </a:solidFill>
                <a:latin typeface="Consolas"/>
                <a:ea typeface="Consolas"/>
                <a:cs typeface="Consolas"/>
                <a:sym typeface="Consolas"/>
              </a:rPr>
              <a:t>space-around</a:t>
            </a:r>
            <a:endParaRPr sz="1800" b="1">
              <a:solidFill>
                <a:srgbClr val="000000"/>
              </a:solidFill>
              <a:latin typeface="Consolas"/>
              <a:ea typeface="Consolas"/>
              <a:cs typeface="Consolas"/>
              <a:sym typeface="Consolas"/>
            </a:endParaRPr>
          </a:p>
          <a:p>
            <a:pPr marL="0" lvl="0" indent="0" algn="l" rtl="0">
              <a:lnSpc>
                <a:spcPct val="100000"/>
              </a:lnSpc>
              <a:spcBef>
                <a:spcPts val="1000"/>
              </a:spcBef>
              <a:spcAft>
                <a:spcPts val="0"/>
              </a:spcAft>
              <a:buNone/>
            </a:pPr>
            <a:r>
              <a:rPr lang="en-US" sz="1800">
                <a:solidFill>
                  <a:srgbClr val="000000"/>
                </a:solidFill>
              </a:rPr>
              <a:t>The items are evenly distributed within the alignment container along the main axis. The spacing between each pair of adjacent items is the same. The empty space before the first and after the last item equals half of the space between each pair of adjacent items.</a:t>
            </a:r>
            <a:endParaRPr sz="1800">
              <a:solidFill>
                <a:srgbClr val="1B1B1B"/>
              </a:solidFill>
              <a:highlight>
                <a:schemeClr val="lt1"/>
              </a:highlight>
            </a:endParaRPr>
          </a:p>
          <a:p>
            <a:pPr marL="0" lvl="0" indent="0" algn="l" rtl="0">
              <a:lnSpc>
                <a:spcPct val="100000"/>
              </a:lnSpc>
              <a:spcBef>
                <a:spcPts val="1000"/>
              </a:spcBef>
              <a:spcAft>
                <a:spcPts val="0"/>
              </a:spcAft>
              <a:buNone/>
            </a:pPr>
            <a:r>
              <a:rPr lang="en-US" sz="1800" b="1">
                <a:solidFill>
                  <a:srgbClr val="000000"/>
                </a:solidFill>
                <a:latin typeface="Consolas"/>
                <a:ea typeface="Consolas"/>
                <a:cs typeface="Consolas"/>
                <a:sym typeface="Consolas"/>
              </a:rPr>
              <a:t>space-evenly</a:t>
            </a:r>
            <a:endParaRPr sz="1800" b="1">
              <a:solidFill>
                <a:srgbClr val="000000"/>
              </a:solidFill>
              <a:latin typeface="Consolas"/>
              <a:ea typeface="Consolas"/>
              <a:cs typeface="Consolas"/>
              <a:sym typeface="Consolas"/>
            </a:endParaRPr>
          </a:p>
          <a:p>
            <a:pPr marL="0" lvl="0" indent="0" algn="l" rtl="0">
              <a:spcBef>
                <a:spcPts val="1000"/>
              </a:spcBef>
              <a:spcAft>
                <a:spcPts val="0"/>
              </a:spcAft>
              <a:buNone/>
            </a:pPr>
            <a:r>
              <a:rPr lang="en-US" sz="1800">
                <a:solidFill>
                  <a:srgbClr val="000000"/>
                </a:solidFill>
              </a:rPr>
              <a:t>The items are evenly distributed within the alignment container along the main axis. The spacing between each pair of adjacent items, the main-start edge and the first item, and the main-end edge and the last item, are all exactly the same.</a:t>
            </a:r>
            <a:endParaRPr sz="1700">
              <a:solidFill>
                <a:srgbClr val="000000"/>
              </a:solidFill>
            </a:endParaRPr>
          </a:p>
        </p:txBody>
      </p:sp>
      <p:sp>
        <p:nvSpPr>
          <p:cNvPr id="478" name="Google Shape;478;p51"/>
          <p:cNvSpPr txBox="1">
            <a:spLocks noGrp="1"/>
          </p:cNvSpPr>
          <p:nvPr>
            <p:ph type="title"/>
          </p:nvPr>
        </p:nvSpPr>
        <p:spPr>
          <a:xfrm>
            <a:off x="568017" y="973663"/>
            <a:ext cx="10822500" cy="7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400"/>
              <a:buNone/>
            </a:pPr>
            <a:r>
              <a:rPr lang="en-US"/>
              <a:t>Flexbox Properties: Justify-Content  (continued)</a:t>
            </a:r>
            <a:endParaRPr/>
          </a:p>
        </p:txBody>
      </p:sp>
      <p:sp>
        <p:nvSpPr>
          <p:cNvPr id="479" name="Google Shape;479;p51"/>
          <p:cNvSpPr txBox="1">
            <a:spLocks noGrp="1"/>
          </p:cNvSpPr>
          <p:nvPr>
            <p:ph type="sldNum" idx="12"/>
          </p:nvPr>
        </p:nvSpPr>
        <p:spPr>
          <a:xfrm>
            <a:off x="11339974" y="6248151"/>
            <a:ext cx="777600" cy="540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9</a:t>
            </a:fld>
            <a:endParaRPr/>
          </a:p>
        </p:txBody>
      </p:sp>
      <p:pic>
        <p:nvPicPr>
          <p:cNvPr id="480" name="Google Shape;480;p51"/>
          <p:cNvPicPr preferRelativeResize="0"/>
          <p:nvPr/>
        </p:nvPicPr>
        <p:blipFill>
          <a:blip r:embed="rId4">
            <a:alphaModFix/>
          </a:blip>
          <a:stretch>
            <a:fillRect/>
          </a:stretch>
        </p:blipFill>
        <p:spPr>
          <a:xfrm>
            <a:off x="9420175" y="2288250"/>
            <a:ext cx="1866325" cy="1877317"/>
          </a:xfrm>
          <a:prstGeom prst="rect">
            <a:avLst/>
          </a:prstGeom>
          <a:noFill/>
          <a:ln>
            <a:noFill/>
          </a:ln>
        </p:spPr>
      </p:pic>
      <p:pic>
        <p:nvPicPr>
          <p:cNvPr id="481" name="Google Shape;481;p51"/>
          <p:cNvPicPr preferRelativeResize="0"/>
          <p:nvPr/>
        </p:nvPicPr>
        <p:blipFill>
          <a:blip r:embed="rId5">
            <a:alphaModFix/>
          </a:blip>
          <a:stretch>
            <a:fillRect/>
          </a:stretch>
        </p:blipFill>
        <p:spPr>
          <a:xfrm>
            <a:off x="9420175" y="4165550"/>
            <a:ext cx="1866325" cy="1962150"/>
          </a:xfrm>
          <a:prstGeom prst="rect">
            <a:avLst/>
          </a:prstGeom>
          <a:noFill/>
          <a:ln>
            <a:noFill/>
          </a:ln>
        </p:spPr>
      </p:pic>
    </p:spTree>
  </p:cSld>
  <p:clrMapOvr>
    <a:masterClrMapping/>
  </p:clrMapOvr>
</p:sld>
</file>

<file path=ppt/theme/theme1.xml><?xml version="1.0" encoding="utf-8"?>
<a:theme xmlns:a="http://schemas.openxmlformats.org/drawingml/2006/main" name="PS Course Template">
  <a:themeElements>
    <a:clrScheme name="Simple Light">
      <a:dk1>
        <a:srgbClr val="0079C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TotalTime>
  <Words>2530</Words>
  <Application>Microsoft Macintosh PowerPoint</Application>
  <PresentationFormat>Widescreen</PresentationFormat>
  <Paragraphs>283</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Verdana</vt:lpstr>
      <vt:lpstr>Noto Sans Symbols</vt:lpstr>
      <vt:lpstr>Arial</vt:lpstr>
      <vt:lpstr>Avenir</vt:lpstr>
      <vt:lpstr>Consolas</vt:lpstr>
      <vt:lpstr>Century Gothic</vt:lpstr>
      <vt:lpstr>Calibri</vt:lpstr>
      <vt:lpstr>PS Course Template</vt:lpstr>
      <vt:lpstr>PowerPoint Presentation</vt:lpstr>
      <vt:lpstr>Learning Objectives</vt:lpstr>
      <vt:lpstr>Table of Contents</vt:lpstr>
      <vt:lpstr>CSS Flexible Box Layout</vt:lpstr>
      <vt:lpstr>Activity: Basic Flexbox</vt:lpstr>
      <vt:lpstr>Flexbox: Auto Margins </vt:lpstr>
      <vt:lpstr>Flexbox Properties: Justify-Content  </vt:lpstr>
      <vt:lpstr>Flexbox Properties: Justify-Content  (continued)</vt:lpstr>
      <vt:lpstr>Flexbox Properties: Justify-Content  (continued)</vt:lpstr>
      <vt:lpstr>Activity: Navigation Bar Alignment – Part One</vt:lpstr>
      <vt:lpstr>Activity: Navigation Bar Alignment – Part Two</vt:lpstr>
      <vt:lpstr>Flexbox Properties: Align-Items  </vt:lpstr>
      <vt:lpstr>Flexbox Properties: Align-Content  </vt:lpstr>
      <vt:lpstr>Flexbox Properties: Flex-Grow  </vt:lpstr>
      <vt:lpstr>Flexbox Properties: Flex-Direction  </vt:lpstr>
      <vt:lpstr>Flexbox Properties: Flex-Wrap  </vt:lpstr>
      <vt:lpstr>Flexbox Properties: Flex-Flow  </vt:lpstr>
      <vt:lpstr>Activity: Flexbox Layout</vt:lpstr>
      <vt:lpstr>Flexbox Properties: Order  </vt:lpstr>
      <vt:lpstr>Flexbox Example: Basic Card</vt:lpstr>
      <vt:lpstr>Basic Card Code Break Down</vt:lpstr>
      <vt:lpstr>Activity: Flexbox Basic Cards</vt:lpstr>
      <vt:lpstr>Practice Assignment: Design an Online Resume Using HTML and CSS</vt:lpstr>
      <vt:lpstr>Knowledge Check</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Tiffany Youse</cp:lastModifiedBy>
  <cp:revision>2</cp:revision>
  <dcterms:modified xsi:type="dcterms:W3CDTF">2023-11-15T21:05:16Z</dcterms:modified>
</cp:coreProperties>
</file>